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</p:sldMasterIdLst>
  <p:notesMasterIdLst>
    <p:notesMasterId r:id="rId20"/>
  </p:notesMasterIdLst>
  <p:handoutMasterIdLst>
    <p:handoutMasterId r:id="rId21"/>
  </p:handoutMasterIdLst>
  <p:sldIdLst>
    <p:sldId id="3084" r:id="rId5"/>
    <p:sldId id="3067" r:id="rId6"/>
    <p:sldId id="3074" r:id="rId7"/>
    <p:sldId id="3070" r:id="rId8"/>
    <p:sldId id="3083" r:id="rId9"/>
    <p:sldId id="257" r:id="rId10"/>
    <p:sldId id="2147470439" r:id="rId11"/>
    <p:sldId id="2147470441" r:id="rId12"/>
    <p:sldId id="3075" r:id="rId13"/>
    <p:sldId id="2147470440" r:id="rId14"/>
    <p:sldId id="3079" r:id="rId15"/>
    <p:sldId id="2147470437" r:id="rId16"/>
    <p:sldId id="2147470438" r:id="rId17"/>
    <p:sldId id="3081" r:id="rId18"/>
    <p:sldId id="296" r:id="rId19"/>
  </p:sldIdLst>
  <p:sldSz cx="12193588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Nunito Sans" pitchFamily="2" charset="0"/>
      <p:regular r:id="rId32"/>
      <p:bold r:id="rId33"/>
      <p:italic r:id="rId34"/>
      <p:boldItalic r:id="rId35"/>
    </p:embeddedFont>
    <p:embeddedFont>
      <p:font typeface="Nunito Sans Black" pitchFamily="2" charset="0"/>
      <p:bold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32CDC-5A10-797E-C58D-E9CAC0651BFD}" v="2" dt="2023-02-28T15:58:44.615"/>
    <p1510:client id="{692A8687-13B1-4D77-AA94-06319FD72E14}" v="21" dt="2023-02-27T17:03:42.761"/>
    <p1510:client id="{88F3C411-7D08-7F1D-7441-EFC644A25660}" v="1" dt="2023-03-09T11:40:25.535"/>
    <p1510:client id="{8D434ED7-1252-A523-C739-14375FB5B927}" v="10" dt="2023-02-27T17:30:33.054"/>
    <p1510:client id="{99C35ED7-81BC-1E32-0AA2-5D48ADB8DA8A}" v="15" dt="2023-02-27T23:02:17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4" autoAdjust="0"/>
    <p:restoredTop sz="94291" autoAdjust="0"/>
  </p:normalViewPr>
  <p:slideViewPr>
    <p:cSldViewPr snapToGrid="0">
      <p:cViewPr varScale="1">
        <p:scale>
          <a:sx n="94" d="100"/>
          <a:sy n="94" d="100"/>
        </p:scale>
        <p:origin x="224" y="64"/>
      </p:cViewPr>
      <p:guideLst>
        <p:guide pos="3841"/>
        <p:guide orient="horz" pos="2160"/>
      </p:guideLst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Mincham" userId="S::adam@blend360.com::70203970-a4a2-41ad-bd6f-c22730f13b16" providerId="AD" clId="Web-{88F3C411-7D08-7F1D-7441-EFC644A25660}"/>
    <pc:docChg chg="modSld">
      <pc:chgData name="Adam Mincham" userId="S::adam@blend360.com::70203970-a4a2-41ad-bd6f-c22730f13b16" providerId="AD" clId="Web-{88F3C411-7D08-7F1D-7441-EFC644A25660}" dt="2023-03-09T11:40:25.535" v="0"/>
      <pc:docMkLst>
        <pc:docMk/>
      </pc:docMkLst>
      <pc:sldChg chg="delSp">
        <pc:chgData name="Adam Mincham" userId="S::adam@blend360.com::70203970-a4a2-41ad-bd6f-c22730f13b16" providerId="AD" clId="Web-{88F3C411-7D08-7F1D-7441-EFC644A25660}" dt="2023-03-09T11:40:25.535" v="0"/>
        <pc:sldMkLst>
          <pc:docMk/>
          <pc:sldMk cId="3815291982" sldId="2147470440"/>
        </pc:sldMkLst>
        <pc:picChg chg="del">
          <ac:chgData name="Adam Mincham" userId="S::adam@blend360.com::70203970-a4a2-41ad-bd6f-c22730f13b16" providerId="AD" clId="Web-{88F3C411-7D08-7F1D-7441-EFC644A25660}" dt="2023-03-09T11:40:25.535" v="0"/>
          <ac:picMkLst>
            <pc:docMk/>
            <pc:sldMk cId="3815291982" sldId="2147470440"/>
            <ac:picMk id="91" creationId="{AA87A2AE-B02B-9326-6E44-4BB14D2B79E8}"/>
          </ac:picMkLst>
        </pc:picChg>
      </pc:sldChg>
    </pc:docChg>
  </pc:docChgLst>
  <pc:docChgLst>
    <pc:chgData name="Adam Mincham" userId="S::adam@blend360.com::70203970-a4a2-41ad-bd6f-c22730f13b16" providerId="AD" clId="Web-{8D434ED7-1252-A523-C739-14375FB5B927}"/>
    <pc:docChg chg="addSld delSld modSld sldOrd">
      <pc:chgData name="Adam Mincham" userId="S::adam@blend360.com::70203970-a4a2-41ad-bd6f-c22730f13b16" providerId="AD" clId="Web-{8D434ED7-1252-A523-C739-14375FB5B927}" dt="2023-02-27T17:30:33.054" v="9"/>
      <pc:docMkLst>
        <pc:docMk/>
      </pc:docMkLst>
      <pc:sldChg chg="del">
        <pc:chgData name="Adam Mincham" userId="S::adam@blend360.com::70203970-a4a2-41ad-bd6f-c22730f13b16" providerId="AD" clId="Web-{8D434ED7-1252-A523-C739-14375FB5B927}" dt="2023-02-27T17:28:56.754" v="7"/>
        <pc:sldMkLst>
          <pc:docMk/>
          <pc:sldMk cId="921197808" sldId="295"/>
        </pc:sldMkLst>
      </pc:sldChg>
      <pc:sldChg chg="delSp add ord">
        <pc:chgData name="Adam Mincham" userId="S::adam@blend360.com::70203970-a4a2-41ad-bd6f-c22730f13b16" providerId="AD" clId="Web-{8D434ED7-1252-A523-C739-14375FB5B927}" dt="2023-02-27T17:28:47.785" v="6"/>
        <pc:sldMkLst>
          <pc:docMk/>
          <pc:sldMk cId="210780207" sldId="2147470439"/>
        </pc:sldMkLst>
        <pc:spChg chg="del">
          <ac:chgData name="Adam Mincham" userId="S::adam@blend360.com::70203970-a4a2-41ad-bd6f-c22730f13b16" providerId="AD" clId="Web-{8D434ED7-1252-A523-C739-14375FB5B927}" dt="2023-02-27T17:28:47.785" v="6"/>
          <ac:spMkLst>
            <pc:docMk/>
            <pc:sldMk cId="210780207" sldId="2147470439"/>
            <ac:spMk id="101" creationId="{7741F23B-689A-70FB-4ACE-05A7A86F0AD6}"/>
          </ac:spMkLst>
        </pc:spChg>
        <pc:spChg chg="del">
          <ac:chgData name="Adam Mincham" userId="S::adam@blend360.com::70203970-a4a2-41ad-bd6f-c22730f13b16" providerId="AD" clId="Web-{8D434ED7-1252-A523-C739-14375FB5B927}" dt="2023-02-27T17:28:43.395" v="4"/>
          <ac:spMkLst>
            <pc:docMk/>
            <pc:sldMk cId="210780207" sldId="2147470439"/>
            <ac:spMk id="106" creationId="{9604A44D-55A5-50E2-0B5C-9EFC370E3395}"/>
          </ac:spMkLst>
        </pc:spChg>
        <pc:spChg chg="del">
          <ac:chgData name="Adam Mincham" userId="S::adam@blend360.com::70203970-a4a2-41ad-bd6f-c22730f13b16" providerId="AD" clId="Web-{8D434ED7-1252-A523-C739-14375FB5B927}" dt="2023-02-27T17:28:45.598" v="5"/>
          <ac:spMkLst>
            <pc:docMk/>
            <pc:sldMk cId="210780207" sldId="2147470439"/>
            <ac:spMk id="113" creationId="{9489425F-8C84-40D4-AB3E-E7CD8E1EB80A}"/>
          </ac:spMkLst>
        </pc:spChg>
        <pc:spChg chg="del">
          <ac:chgData name="Adam Mincham" userId="S::adam@blend360.com::70203970-a4a2-41ad-bd6f-c22730f13b16" providerId="AD" clId="Web-{8D434ED7-1252-A523-C739-14375FB5B927}" dt="2023-02-27T17:28:40.457" v="3"/>
          <ac:spMkLst>
            <pc:docMk/>
            <pc:sldMk cId="210780207" sldId="2147470439"/>
            <ac:spMk id="121" creationId="{8E36BC3F-5C68-7D64-C02D-1C7ACC66A412}"/>
          </ac:spMkLst>
        </pc:spChg>
        <pc:picChg chg="del">
          <ac:chgData name="Adam Mincham" userId="S::adam@blend360.com::70203970-a4a2-41ad-bd6f-c22730f13b16" providerId="AD" clId="Web-{8D434ED7-1252-A523-C739-14375FB5B927}" dt="2023-02-27T17:28:39.285" v="2"/>
          <ac:picMkLst>
            <pc:docMk/>
            <pc:sldMk cId="210780207" sldId="2147470439"/>
            <ac:picMk id="97" creationId="{31970423-7E6D-2B8A-55B6-6D63174E7DDA}"/>
          </ac:picMkLst>
        </pc:picChg>
      </pc:sldChg>
      <pc:sldChg chg="add ord">
        <pc:chgData name="Adam Mincham" userId="S::adam@blend360.com::70203970-a4a2-41ad-bd6f-c22730f13b16" providerId="AD" clId="Web-{8D434ED7-1252-A523-C739-14375FB5B927}" dt="2023-02-27T17:30:33.054" v="9"/>
        <pc:sldMkLst>
          <pc:docMk/>
          <pc:sldMk cId="3815291982" sldId="2147470440"/>
        </pc:sldMkLst>
      </pc:sldChg>
      <pc:sldMasterChg chg="addSldLayout">
        <pc:chgData name="Adam Mincham" userId="S::adam@blend360.com::70203970-a4a2-41ad-bd6f-c22730f13b16" providerId="AD" clId="Web-{8D434ED7-1252-A523-C739-14375FB5B927}" dt="2023-02-27T17:28:27.004" v="0"/>
        <pc:sldMasterMkLst>
          <pc:docMk/>
          <pc:sldMasterMk cId="1245383248" sldId="2147483683"/>
        </pc:sldMasterMkLst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3617497733" sldId="2147483727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2944480729" sldId="2147483728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2245714056" sldId="2147483729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44793059" sldId="2147483730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451398918" sldId="2147483731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490677044" sldId="2147483732"/>
          </pc:sldLayoutMkLst>
        </pc:sldLayoutChg>
        <pc:sldLayoutChg chg="add">
          <pc:chgData name="Adam Mincham" userId="S::adam@blend360.com::70203970-a4a2-41ad-bd6f-c22730f13b16" providerId="AD" clId="Web-{8D434ED7-1252-A523-C739-14375FB5B927}" dt="2023-02-27T17:28:27.004" v="0"/>
          <pc:sldLayoutMkLst>
            <pc:docMk/>
            <pc:sldMasterMk cId="1245383248" sldId="2147483683"/>
            <pc:sldLayoutMk cId="2846494065" sldId="2147483733"/>
          </pc:sldLayoutMkLst>
        </pc:sldLayoutChg>
      </pc:sldMasterChg>
    </pc:docChg>
  </pc:docChgLst>
  <pc:docChgLst>
    <pc:chgData name="Adam Mincham" userId="S::adam@blend360.com::70203970-a4a2-41ad-bd6f-c22730f13b16" providerId="AD" clId="Web-{20B32CDC-5A10-797E-C58D-E9CAC0651BFD}"/>
    <pc:docChg chg="addSld delSld">
      <pc:chgData name="Adam Mincham" userId="S::adam@blend360.com::70203970-a4a2-41ad-bd6f-c22730f13b16" providerId="AD" clId="Web-{20B32CDC-5A10-797E-C58D-E9CAC0651BFD}" dt="2023-02-28T15:58:44.615" v="1"/>
      <pc:docMkLst>
        <pc:docMk/>
      </pc:docMkLst>
      <pc:sldChg chg="del">
        <pc:chgData name="Adam Mincham" userId="S::adam@blend360.com::70203970-a4a2-41ad-bd6f-c22730f13b16" providerId="AD" clId="Web-{20B32CDC-5A10-797E-C58D-E9CAC0651BFD}" dt="2023-02-28T15:58:44.615" v="1"/>
        <pc:sldMkLst>
          <pc:docMk/>
          <pc:sldMk cId="2863651787" sldId="2147470409"/>
        </pc:sldMkLst>
      </pc:sldChg>
      <pc:sldChg chg="add">
        <pc:chgData name="Adam Mincham" userId="S::adam@blend360.com::70203970-a4a2-41ad-bd6f-c22730f13b16" providerId="AD" clId="Web-{20B32CDC-5A10-797E-C58D-E9CAC0651BFD}" dt="2023-02-28T15:58:35.380" v="0"/>
        <pc:sldMkLst>
          <pc:docMk/>
          <pc:sldMk cId="1532990056" sldId="2147470441"/>
        </pc:sldMkLst>
      </pc:sldChg>
    </pc:docChg>
  </pc:docChgLst>
  <pc:docChgLst>
    <pc:chgData name="Adam Mincham" userId="S::adam@blend360.com::70203970-a4a2-41ad-bd6f-c22730f13b16" providerId="AD" clId="Web-{99C35ED7-81BC-1E32-0AA2-5D48ADB8DA8A}"/>
    <pc:docChg chg="delSld modSld">
      <pc:chgData name="Adam Mincham" userId="S::adam@blend360.com::70203970-a4a2-41ad-bd6f-c22730f13b16" providerId="AD" clId="Web-{99C35ED7-81BC-1E32-0AA2-5D48ADB8DA8A}" dt="2023-02-27T23:02:16.976" v="13" actId="14100"/>
      <pc:docMkLst>
        <pc:docMk/>
      </pc:docMkLst>
      <pc:sldChg chg="modSp">
        <pc:chgData name="Adam Mincham" userId="S::adam@blend360.com::70203970-a4a2-41ad-bd6f-c22730f13b16" providerId="AD" clId="Web-{99C35ED7-81BC-1E32-0AA2-5D48ADB8DA8A}" dt="2023-02-27T23:02:16.976" v="13" actId="14100"/>
        <pc:sldMkLst>
          <pc:docMk/>
          <pc:sldMk cId="4229174532" sldId="3081"/>
        </pc:sldMkLst>
        <pc:spChg chg="mod">
          <ac:chgData name="Adam Mincham" userId="S::adam@blend360.com::70203970-a4a2-41ad-bd6f-c22730f13b16" providerId="AD" clId="Web-{99C35ED7-81BC-1E32-0AA2-5D48ADB8DA8A}" dt="2023-02-27T23:02:16.976" v="13" actId="14100"/>
          <ac:spMkLst>
            <pc:docMk/>
            <pc:sldMk cId="4229174532" sldId="3081"/>
            <ac:spMk id="11" creationId="{7248BF2A-BDD6-EC70-4401-B6E0A67B54E9}"/>
          </ac:spMkLst>
        </pc:spChg>
      </pc:sldChg>
      <pc:sldChg chg="del">
        <pc:chgData name="Adam Mincham" userId="S::adam@blend360.com::70203970-a4a2-41ad-bd6f-c22730f13b16" providerId="AD" clId="Web-{99C35ED7-81BC-1E32-0AA2-5D48ADB8DA8A}" dt="2023-02-27T23:01:57.881" v="0"/>
        <pc:sldMkLst>
          <pc:docMk/>
          <pc:sldMk cId="872301452" sldId="3082"/>
        </pc:sldMkLst>
      </pc:sldChg>
    </pc:docChg>
  </pc:docChgLst>
  <pc:docChgLst>
    <pc:chgData name="Adam Mincham" userId="70203970-a4a2-41ad-bd6f-c22730f13b16" providerId="ADAL" clId="{692A8687-13B1-4D77-AA94-06319FD72E14}"/>
    <pc:docChg chg="modSld">
      <pc:chgData name="Adam Mincham" userId="70203970-a4a2-41ad-bd6f-c22730f13b16" providerId="ADAL" clId="{692A8687-13B1-4D77-AA94-06319FD72E14}" dt="2023-02-27T17:04:41.136" v="27" actId="1076"/>
      <pc:docMkLst>
        <pc:docMk/>
      </pc:docMkLst>
      <pc:sldChg chg="modSp mod">
        <pc:chgData name="Adam Mincham" userId="70203970-a4a2-41ad-bd6f-c22730f13b16" providerId="ADAL" clId="{692A8687-13B1-4D77-AA94-06319FD72E14}" dt="2023-02-27T17:04:41.136" v="27" actId="1076"/>
        <pc:sldMkLst>
          <pc:docMk/>
          <pc:sldMk cId="921197808" sldId="295"/>
        </pc:sldMkLst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" creationId="{DA695A46-3219-8C99-3FDC-19B571A6D1FC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" creationId="{A8F1489B-7A15-D582-CE2E-7EBB4F90EE1D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" creationId="{DE7B371F-EB4D-21EB-69F4-CD544480C30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" creationId="{98A7FCFD-FB18-FAF6-416E-2F1B7747CC37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" creationId="{F26A910E-D7B0-E8C9-458E-1EEE1DE0FE36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" creationId="{5A92A997-7CAB-1071-BDBD-9828779ACAB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9" creationId="{EFECB2ED-8A16-6E35-8B98-081E4193EE8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0" creationId="{E9E059E5-12EE-CD86-5C29-DDEC2D924DE9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1" creationId="{A4590EAF-9E51-29E5-7804-99B71E3C6A8C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2" creationId="{7B465B2C-EC7D-3A8C-C78B-03991D3D777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3" creationId="{682E5D73-CBB3-F288-694E-E42E7C7802E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4" creationId="{81A8C7F5-2232-D4CF-FB88-0B52CAF9DE2A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5" creationId="{BBEF803E-E601-750A-2B26-4D46DFC069C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6" creationId="{7F801897-2FB3-26E5-0382-D4EEAEAE750F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7" creationId="{4BB4FBAA-6291-7F1B-24D1-A2821DBE6D7D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8" creationId="{E8FE9298-5E58-4FCE-FEF4-C1803F39268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19" creationId="{42B4137D-7F92-5460-A1B7-F533C8F30D0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0" creationId="{87502124-6C61-74EE-8B54-5F6366CE0F1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1" creationId="{CAEB2F67-B999-2728-0C05-277800C7D6EF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2" creationId="{669364A0-2F94-83AA-8D19-8855AFD27AF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3" creationId="{B65D3679-4B0F-F97C-2B56-3EFCA0C952A0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4" creationId="{4325B5D3-5CC4-C03B-F86B-A1536779367B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5" creationId="{3F569753-DA3E-56B4-F607-A45AB6723D0C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6" creationId="{8A3517A3-98AF-D12F-34CF-3FB611A00BF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7" creationId="{1A3335D7-052A-4AB6-189F-75C9F451A44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8" creationId="{E4CA706A-BB2C-3C4E-92CC-8EC877E2D60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29" creationId="{91C4B54F-F5EF-500D-FD27-405B5FAB669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0" creationId="{5CFDE3E0-470B-E131-441A-DA7F3551561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1" creationId="{0D6717D3-C36A-520F-CA89-F32B52FC228B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2" creationId="{B199784F-1B7E-4D3B-89AE-03BC8C34AD6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3" creationId="{137B41B7-E76C-75ED-846C-0F3BDB54018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4" creationId="{D4600F9E-AD23-E3F5-E2C1-F37AF4557FA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5" creationId="{DDECF118-B845-1437-D7C0-1F2E0608EE9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6" creationId="{E57A5523-FCCC-1C56-4CD2-DB6FA718326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7" creationId="{C9CB3C70-C442-D7BA-8409-A5634981264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8" creationId="{2B56C410-ABE4-F9F3-D66B-67A0EEC0C3A6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39" creationId="{3D67365C-8311-BE27-36A9-FEAED9CBD3B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0" creationId="{0BDC8714-84E0-2FE9-CD94-05D71EB646D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1" creationId="{5B34289E-1D26-B027-5076-56104BF665E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2" creationId="{FF8FA6E4-CCB5-D670-ACE2-1F7C2052A88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3" creationId="{C77FB30A-D49E-6986-44C8-041EC9D21E10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4" creationId="{39E050EE-671D-C581-0224-AC5D13065447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5" creationId="{773C69DB-0769-2D76-223C-FEC41087351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6" creationId="{052055A4-E7F9-5AED-3AA1-33FC1F868BD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7" creationId="{E2E95501-A177-F258-A23A-CEB2E87AA857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8" creationId="{CB469ED0-CBFE-A580-7520-2AA1A9DEE4D0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49" creationId="{AD62DBBF-7DD0-51C4-BCF4-81E6E1E9590F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0" creationId="{74751A48-65D3-A148-B98E-02D8E0D0FBBD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1" creationId="{FCE64ADC-1B78-C1EF-089E-FE4B14A1DBE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2" creationId="{4CAD906B-9F9A-098F-D7AB-C70CB2A6CE7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3" creationId="{2A21E390-5A3A-C134-A03E-733564A52F2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4" creationId="{D4F3FDE9-96A8-031F-D016-4B478237CBE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5" creationId="{B37150B7-6CBC-B58B-2AA9-CAC6A12997CF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6" creationId="{EF9F8751-D6F9-2596-982D-2EB5A6FC2649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7" creationId="{9C1BAFB8-9106-2F60-46BC-6F7E686687BA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8" creationId="{6FB4BA57-5252-6354-3E48-13850EC6219D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59" creationId="{E711B573-441B-2493-123B-E5D27D6405B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0" creationId="{BFE8D42C-CC4B-83F7-4D62-EE971B90382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1" creationId="{6E22D65E-2E5D-149C-9609-0A3324AB38FD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2" creationId="{43570C45-4DD9-6935-425C-F5B600A55FD6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3" creationId="{ADFEF360-DF7F-C233-C9D4-297D2459B69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4" creationId="{2101EE8F-09DE-D8C1-EE16-DE70EFC9B61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5" creationId="{59929207-1A61-AC04-A117-7F420AB1134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6" creationId="{3EABCFB5-05AA-46BD-9250-7A48F87648B6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7" creationId="{0A6000E4-24C0-BED8-0D33-4CDB275EBF3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8" creationId="{762FC4BB-342E-F860-087B-532D813A4CC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69" creationId="{EAEC8C04-A2E5-0BB6-4E5E-E52D5C1315DF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0" creationId="{CD5F5A5E-EB5D-8B39-D0AA-8B342E89EEE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1" creationId="{2F846F76-D6B1-7CE6-8C7B-51F0B8EBD9DB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2" creationId="{93D47A51-9F88-F972-7E44-9649D4B67973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3" creationId="{55241820-ABCF-4D00-3A28-E6F44D418421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4" creationId="{32CD853C-4A78-7C2E-5D68-44F4B0D0722A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5" creationId="{B20CAB30-E4DA-6720-1475-51E3AA9B0E7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6" creationId="{E5855ABC-73C8-4FFE-16BC-B225D9066D4A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7" creationId="{AA845CED-BAD7-A16D-50BA-4C1F7825E5F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8" creationId="{7460E71D-FEFD-AFD9-D829-B4AE1DE9891A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79" creationId="{814DF019-1FCB-C85E-B63A-D45D6DE43CD7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0" creationId="{135DABAD-85F1-F50D-55A6-5AD4F2E9CCE4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1" creationId="{3D93D56B-5F71-0F82-9CA9-8A2BDF2B1219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2" creationId="{61D4246E-24A3-3074-9927-C5FFC770AE2E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3" creationId="{F5487477-7008-AFCB-1D34-5392571318C8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4" creationId="{E5DFD7DE-5E44-5E13-2846-EE1080BCB6C7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5" creationId="{F3A01B12-0477-047A-74CD-7925207C0BF5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6" creationId="{3535E02C-3AA2-ABF5-5E56-48E03BC531D2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7" creationId="{D27EEBD3-D5ED-6056-998C-C3FD064E41EC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8" creationId="{6AEAD0AF-2618-4A5D-0B4A-B70D76D5E380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89" creationId="{4767CD46-7C6B-937E-D693-5B1915B6D6BB}"/>
          </ac:spMkLst>
        </pc:spChg>
        <pc:spChg chg="mod">
          <ac:chgData name="Adam Mincham" userId="70203970-a4a2-41ad-bd6f-c22730f13b16" providerId="ADAL" clId="{692A8687-13B1-4D77-AA94-06319FD72E14}" dt="2023-02-27T17:04:28.703" v="26" actId="207"/>
          <ac:spMkLst>
            <pc:docMk/>
            <pc:sldMk cId="921197808" sldId="295"/>
            <ac:spMk id="90" creationId="{9A7D361B-95A2-FAE3-48DA-2D92A3CA3F9D}"/>
          </ac:spMkLst>
        </pc:spChg>
        <pc:spChg chg="mod">
          <ac:chgData name="Adam Mincham" userId="70203970-a4a2-41ad-bd6f-c22730f13b16" providerId="ADAL" clId="{692A8687-13B1-4D77-AA94-06319FD72E14}" dt="2023-02-27T17:04:41.136" v="27" actId="1076"/>
          <ac:spMkLst>
            <pc:docMk/>
            <pc:sldMk cId="921197808" sldId="295"/>
            <ac:spMk id="115" creationId="{C87C7E20-DA6C-E3AF-4571-9A7B32A460BE}"/>
          </ac:spMkLst>
        </pc:spChg>
        <pc:grpChg chg="mod">
          <ac:chgData name="Adam Mincham" userId="70203970-a4a2-41ad-bd6f-c22730f13b16" providerId="ADAL" clId="{692A8687-13B1-4D77-AA94-06319FD72E14}" dt="2023-02-27T17:04:28.703" v="26" actId="207"/>
          <ac:grpSpMkLst>
            <pc:docMk/>
            <pc:sldMk cId="921197808" sldId="295"/>
            <ac:grpSpMk id="2" creationId="{2A90C058-0438-B0B7-426A-7E2EE9B06167}"/>
          </ac:grpSpMkLst>
        </pc:grpChg>
      </pc:sldChg>
      <pc:sldChg chg="addSp modSp mod">
        <pc:chgData name="Adam Mincham" userId="70203970-a4a2-41ad-bd6f-c22730f13b16" providerId="ADAL" clId="{692A8687-13B1-4D77-AA94-06319FD72E14}" dt="2023-02-27T17:04:00.466" v="25" actId="1076"/>
        <pc:sldMkLst>
          <pc:docMk/>
          <pc:sldMk cId="4229174532" sldId="3081"/>
        </pc:sldMkLst>
        <pc:spChg chg="add mod">
          <ac:chgData name="Adam Mincham" userId="70203970-a4a2-41ad-bd6f-c22730f13b16" providerId="ADAL" clId="{692A8687-13B1-4D77-AA94-06319FD72E14}" dt="2023-02-27T17:04:00.466" v="25" actId="1076"/>
          <ac:spMkLst>
            <pc:docMk/>
            <pc:sldMk cId="4229174532" sldId="3081"/>
            <ac:spMk id="11" creationId="{7248BF2A-BDD6-EC70-4401-B6E0A67B54E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09-03-2023</a:t>
            </a:fld>
            <a:endParaRPr lang="en-IN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09/03/2023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pPr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200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pPr/>
              <a:t>15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719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77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76375"/>
            <a:ext cx="10517188" cy="43275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39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0415797-251E-9BFA-5C7C-CEEF663B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77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76375"/>
            <a:ext cx="10517188" cy="43275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39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IN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IN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1" r:id="rId10"/>
    <p:sldLayoutId id="2147483732" r:id="rId11"/>
    <p:sldLayoutId id="2147483722" r:id="rId12"/>
    <p:sldLayoutId id="2147483726" r:id="rId13"/>
    <p:sldLayoutId id="2147483725" r:id="rId14"/>
    <p:sldLayoutId id="2147483733" r:id="rId15"/>
    <p:sldLayoutId id="2147483717" r:id="rId16"/>
    <p:sldLayoutId id="2147483719" r:id="rId17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09.svg"/><Relationship Id="rId9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21" Type="http://schemas.openxmlformats.org/officeDocument/2006/relationships/image" Target="../media/image149.png"/><Relationship Id="rId34" Type="http://schemas.openxmlformats.org/officeDocument/2006/relationships/image" Target="../media/image16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33" Type="http://schemas.openxmlformats.org/officeDocument/2006/relationships/image" Target="../media/image161.png"/><Relationship Id="rId38" Type="http://schemas.openxmlformats.org/officeDocument/2006/relationships/image" Target="../media/image166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60.png"/><Relationship Id="rId37" Type="http://schemas.openxmlformats.org/officeDocument/2006/relationships/image" Target="../media/image165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4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9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3.png"/><Relationship Id="rId8" Type="http://schemas.openxmlformats.org/officeDocument/2006/relationships/image" Target="../media/image136.png"/><Relationship Id="rId3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73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2.png"/><Relationship Id="rId5" Type="http://schemas.openxmlformats.org/officeDocument/2006/relationships/image" Target="../media/image171.sv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jpeg"/><Relationship Id="rId39" Type="http://schemas.openxmlformats.org/officeDocument/2006/relationships/image" Target="../media/image67.png"/><Relationship Id="rId21" Type="http://schemas.openxmlformats.org/officeDocument/2006/relationships/image" Target="../media/image49.jpe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jpeg"/><Relationship Id="rId30" Type="http://schemas.openxmlformats.org/officeDocument/2006/relationships/image" Target="../media/image58.png"/><Relationship Id="rId35" Type="http://schemas.openxmlformats.org/officeDocument/2006/relationships/image" Target="../media/image63.jpe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8" Type="http://schemas.openxmlformats.org/officeDocument/2006/relationships/image" Target="../media/image36.jpeg"/><Relationship Id="rId51" Type="http://schemas.openxmlformats.org/officeDocument/2006/relationships/image" Target="../media/image79.png"/><Relationship Id="rId3" Type="http://schemas.openxmlformats.org/officeDocument/2006/relationships/image" Target="../media/image31.png"/><Relationship Id="rId12" Type="http://schemas.openxmlformats.org/officeDocument/2006/relationships/image" Target="../media/image40.tiff"/><Relationship Id="rId17" Type="http://schemas.openxmlformats.org/officeDocument/2006/relationships/image" Target="../media/image45.png"/><Relationship Id="rId25" Type="http://schemas.openxmlformats.org/officeDocument/2006/relationships/image" Target="../media/image53.jpe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jpe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jpe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BLEND360 OVERVIEW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February 2023</a:t>
            </a:r>
            <a:endParaRPr lang="en-ID" sz="11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05A0-5356-8B31-9DC5-47BFE1CF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BLEND360 - Service Landscape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5BE81D-9709-0ED4-1BFE-B8CEA5ABB0C3}"/>
              </a:ext>
            </a:extLst>
          </p:cNvPr>
          <p:cNvGrpSpPr/>
          <p:nvPr/>
        </p:nvGrpSpPr>
        <p:grpSpPr>
          <a:xfrm>
            <a:off x="1086393" y="2007682"/>
            <a:ext cx="10255966" cy="2695240"/>
            <a:chOff x="805929" y="1343614"/>
            <a:chExt cx="10255966" cy="2468449"/>
          </a:xfrm>
          <a:solidFill>
            <a:schemeClr val="tx1">
              <a:lumMod val="75000"/>
            </a:schemeClr>
          </a:solidFill>
        </p:grpSpPr>
        <p:sp>
          <p:nvSpPr>
            <p:cNvPr id="23" name="Rectangle: Rounded Corners 58">
              <a:extLst>
                <a:ext uri="{FF2B5EF4-FFF2-40B4-BE49-F238E27FC236}">
                  <a16:creationId xmlns:a16="http://schemas.microsoft.com/office/drawing/2014/main" id="{A50082AD-9F24-60FE-914D-D9F88984984E}"/>
                </a:ext>
              </a:extLst>
            </p:cNvPr>
            <p:cNvSpPr/>
            <p:nvPr/>
          </p:nvSpPr>
          <p:spPr>
            <a:xfrm>
              <a:off x="823655" y="1343614"/>
              <a:ext cx="10238240" cy="568418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t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STRATEGY AND </a:t>
              </a:r>
              <a:r>
                <a:rPr lang="en-US" sz="1400" kern="0">
                  <a:solidFill>
                    <a:srgbClr val="FFFFFF"/>
                  </a:solidFill>
                  <a:latin typeface="+mj-lt"/>
                </a:rPr>
                <a:t>ADVISORY</a:t>
              </a:r>
              <a:endPara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Advisory Services    |    Program Design and Activation    |    Assessment and Road mapping   |  Process Optimization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FE8B20-B0E0-9A2D-BD51-DE6722F2E81A}"/>
                </a:ext>
              </a:extLst>
            </p:cNvPr>
            <p:cNvGrpSpPr/>
            <p:nvPr/>
          </p:nvGrpSpPr>
          <p:grpSpPr>
            <a:xfrm>
              <a:off x="805929" y="1996718"/>
              <a:ext cx="10255966" cy="1815345"/>
              <a:chOff x="1001694" y="2553518"/>
              <a:chExt cx="10255966" cy="1496255"/>
            </a:xfrm>
            <a:grpFill/>
          </p:grpSpPr>
          <p:sp>
            <p:nvSpPr>
              <p:cNvPr id="25" name="Rectangle: Rounded Corners 50">
                <a:extLst>
                  <a:ext uri="{FF2B5EF4-FFF2-40B4-BE49-F238E27FC236}">
                    <a16:creationId xmlns:a16="http://schemas.microsoft.com/office/drawing/2014/main" id="{5921E71B-7ED7-D76D-C1A2-1D8003175E7D}"/>
                  </a:ext>
                </a:extLst>
              </p:cNvPr>
              <p:cNvSpPr/>
              <p:nvPr/>
            </p:nvSpPr>
            <p:spPr>
              <a:xfrm>
                <a:off x="1019420" y="3602502"/>
                <a:ext cx="10238240" cy="447271"/>
              </a:xfrm>
              <a:prstGeom prst="round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t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>
                    <a:solidFill>
                      <a:srgbClr val="FFFFFF"/>
                    </a:solidFill>
                    <a:latin typeface="+mj-lt"/>
                  </a:rPr>
                  <a:t>PLATFORMS AND DATA ENGINEERING </a:t>
                </a:r>
              </a:p>
              <a:p>
                <a:pPr algn="ctr" defTabSz="914400">
                  <a:defRPr/>
                </a:pPr>
                <a:r>
                  <a:rPr lang="en-US" sz="1050" kern="0">
                    <a:solidFill>
                      <a:srgbClr val="FFFFFF"/>
                    </a:solidFill>
                  </a:rPr>
                  <a:t>Customer Intelligence Hub    |    CDP Operations |    Integration    |    Technology Consulting   |    3rd Party Data / Consulting</a:t>
                </a:r>
              </a:p>
            </p:txBody>
          </p:sp>
          <p:sp>
            <p:nvSpPr>
              <p:cNvPr id="26" name="Rectangle: Rounded Corners 52">
                <a:extLst>
                  <a:ext uri="{FF2B5EF4-FFF2-40B4-BE49-F238E27FC236}">
                    <a16:creationId xmlns:a16="http://schemas.microsoft.com/office/drawing/2014/main" id="{96465B9C-5EA1-6022-8A66-FCE11471F266}"/>
                  </a:ext>
                </a:extLst>
              </p:cNvPr>
              <p:cNvSpPr/>
              <p:nvPr/>
            </p:nvSpPr>
            <p:spPr>
              <a:xfrm>
                <a:off x="1001694" y="2553518"/>
                <a:ext cx="10238240" cy="447271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tIns="182880" bIns="182880" rtlCol="0" anchor="ctr"/>
              <a:lstStyle/>
              <a:p>
                <a:pPr algn="ctr" defTabSz="914400">
                  <a:defRPr/>
                </a:pPr>
                <a:r>
                  <a:rPr lang="en-US" sz="1400" kern="0">
                    <a:solidFill>
                      <a:srgbClr val="FFFFFF"/>
                    </a:solidFill>
                    <a:latin typeface="+mj-lt"/>
                  </a:rPr>
                  <a:t>BUSINESS INTELLIGENCE AND VISUALIZATION</a:t>
                </a:r>
              </a:p>
              <a:p>
                <a:pPr algn="ctr" defTabSz="914400">
                  <a:defRPr/>
                </a:pPr>
                <a:r>
                  <a:rPr lang="en-US" sz="1050" kern="0">
                    <a:solidFill>
                      <a:srgbClr val="FFFFFF"/>
                    </a:solidFill>
                  </a:rPr>
                  <a:t>Data Visualization    |    Dashboarding    |    Automation</a:t>
                </a:r>
              </a:p>
            </p:txBody>
          </p:sp>
          <p:sp>
            <p:nvSpPr>
              <p:cNvPr id="27" name="Rectangle: Rounded Corners 50">
                <a:extLst>
                  <a:ext uri="{FF2B5EF4-FFF2-40B4-BE49-F238E27FC236}">
                    <a16:creationId xmlns:a16="http://schemas.microsoft.com/office/drawing/2014/main" id="{3BBBFFE0-E096-4BB0-1E21-D2B461868639}"/>
                  </a:ext>
                </a:extLst>
              </p:cNvPr>
              <p:cNvSpPr/>
              <p:nvPr/>
            </p:nvSpPr>
            <p:spPr>
              <a:xfrm>
                <a:off x="1001694" y="3072570"/>
                <a:ext cx="10238240" cy="447271"/>
              </a:xfrm>
              <a:prstGeom prst="round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tIns="182880" bIns="182880" rtlCol="0" anchor="ctr"/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>
                    <a:solidFill>
                      <a:srgbClr val="FFFFFF"/>
                    </a:solidFill>
                    <a:latin typeface="+mj-lt"/>
                  </a:rPr>
                  <a:t>DATA SCIENCE AND MEASUREMENT</a:t>
                </a:r>
              </a:p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kern="0">
                    <a:solidFill>
                      <a:srgbClr val="FFFFFF"/>
                    </a:solidFill>
                  </a:rPr>
                  <a:t>Artificial Intelligence     |     Machine Learning     |    Predictive Analytics     |    Attribution     |     Optimization</a:t>
                </a:r>
              </a:p>
            </p:txBody>
          </p:sp>
        </p:grpSp>
      </p:grpSp>
      <p:sp>
        <p:nvSpPr>
          <p:cNvPr id="29" name="Round Same Side Corner Rectangle 47">
            <a:extLst>
              <a:ext uri="{FF2B5EF4-FFF2-40B4-BE49-F238E27FC236}">
                <a16:creationId xmlns:a16="http://schemas.microsoft.com/office/drawing/2014/main" id="{B41D8BF8-546F-41A0-4CF5-879F754E2C39}"/>
              </a:ext>
            </a:extLst>
          </p:cNvPr>
          <p:cNvSpPr/>
          <p:nvPr/>
        </p:nvSpPr>
        <p:spPr>
          <a:xfrm>
            <a:off x="6270456" y="5304641"/>
            <a:ext cx="2484000" cy="5302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Product and Pricing</a:t>
            </a:r>
          </a:p>
        </p:txBody>
      </p:sp>
      <p:sp>
        <p:nvSpPr>
          <p:cNvPr id="30" name="Round Same Side Corner Rectangle 33">
            <a:extLst>
              <a:ext uri="{FF2B5EF4-FFF2-40B4-BE49-F238E27FC236}">
                <a16:creationId xmlns:a16="http://schemas.microsoft.com/office/drawing/2014/main" id="{54625D40-86CE-D861-CCDA-301383275AD1}"/>
              </a:ext>
            </a:extLst>
          </p:cNvPr>
          <p:cNvSpPr/>
          <p:nvPr/>
        </p:nvSpPr>
        <p:spPr>
          <a:xfrm>
            <a:off x="1086392" y="5304232"/>
            <a:ext cx="2484000" cy="5100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Marketing and Sales</a:t>
            </a:r>
          </a:p>
        </p:txBody>
      </p:sp>
      <p:sp>
        <p:nvSpPr>
          <p:cNvPr id="31" name="Round Same Side Corner Rectangle 53">
            <a:extLst>
              <a:ext uri="{FF2B5EF4-FFF2-40B4-BE49-F238E27FC236}">
                <a16:creationId xmlns:a16="http://schemas.microsoft.com/office/drawing/2014/main" id="{69DD35A5-5146-5FEC-724D-A78D029218DA}"/>
              </a:ext>
            </a:extLst>
          </p:cNvPr>
          <p:cNvSpPr/>
          <p:nvPr/>
        </p:nvSpPr>
        <p:spPr>
          <a:xfrm>
            <a:off x="3678424" y="5289514"/>
            <a:ext cx="2484000" cy="5453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Customer Experience</a:t>
            </a:r>
          </a:p>
        </p:txBody>
      </p:sp>
      <p:sp>
        <p:nvSpPr>
          <p:cNvPr id="35" name="Round Same Side Corner Rectangle 53">
            <a:extLst>
              <a:ext uri="{FF2B5EF4-FFF2-40B4-BE49-F238E27FC236}">
                <a16:creationId xmlns:a16="http://schemas.microsoft.com/office/drawing/2014/main" id="{D04BC78F-C423-FE84-FF50-A4FCC9F0E78D}"/>
              </a:ext>
            </a:extLst>
          </p:cNvPr>
          <p:cNvSpPr/>
          <p:nvPr/>
        </p:nvSpPr>
        <p:spPr>
          <a:xfrm>
            <a:off x="8862488" y="5289432"/>
            <a:ext cx="2484000" cy="54548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Supply Chain and Operations</a:t>
            </a:r>
          </a:p>
        </p:txBody>
      </p:sp>
      <p:sp>
        <p:nvSpPr>
          <p:cNvPr id="37" name="Google Shape;237;g3ce7f50426313186_0">
            <a:extLst>
              <a:ext uri="{FF2B5EF4-FFF2-40B4-BE49-F238E27FC236}">
                <a16:creationId xmlns:a16="http://schemas.microsoft.com/office/drawing/2014/main" id="{7D3DC003-5B1F-0438-8729-A33CE4D91531}"/>
              </a:ext>
            </a:extLst>
          </p:cNvPr>
          <p:cNvSpPr txBox="1"/>
          <p:nvPr/>
        </p:nvSpPr>
        <p:spPr>
          <a:xfrm rot="16200000">
            <a:off x="-543822" y="3172453"/>
            <a:ext cx="266422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2"/>
                </a:solidFill>
                <a:latin typeface="+mj-lt"/>
              </a:rPr>
              <a:t>CAPABILITIES</a:t>
            </a:r>
          </a:p>
        </p:txBody>
      </p:sp>
      <p:sp>
        <p:nvSpPr>
          <p:cNvPr id="39" name="Google Shape;237;g3ce7f50426313186_0">
            <a:extLst>
              <a:ext uri="{FF2B5EF4-FFF2-40B4-BE49-F238E27FC236}">
                <a16:creationId xmlns:a16="http://schemas.microsoft.com/office/drawing/2014/main" id="{198005BF-2076-55D0-C4A2-BF54CC16D0B1}"/>
              </a:ext>
            </a:extLst>
          </p:cNvPr>
          <p:cNvSpPr txBox="1"/>
          <p:nvPr/>
        </p:nvSpPr>
        <p:spPr>
          <a:xfrm rot="16200000">
            <a:off x="313560" y="1338991"/>
            <a:ext cx="9569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2"/>
                </a:solidFill>
                <a:latin typeface="+mj-lt"/>
              </a:rPr>
              <a:t>VALUE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6B4ABE0-018E-4B83-9649-0D2E6FC55F1D}"/>
              </a:ext>
            </a:extLst>
          </p:cNvPr>
          <p:cNvSpPr/>
          <p:nvPr/>
        </p:nvSpPr>
        <p:spPr>
          <a:xfrm>
            <a:off x="1086393" y="4756819"/>
            <a:ext cx="1650896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Retail/CPG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F20C6B9-8D4F-E5D2-392A-659EAEA12D18}"/>
              </a:ext>
            </a:extLst>
          </p:cNvPr>
          <p:cNvSpPr/>
          <p:nvPr/>
        </p:nvSpPr>
        <p:spPr>
          <a:xfrm>
            <a:off x="6300600" y="4756819"/>
            <a:ext cx="1576222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Healthcare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D5C302-5C9E-72F4-5C4C-5E7E390D1C49}"/>
              </a:ext>
            </a:extLst>
          </p:cNvPr>
          <p:cNvSpPr/>
          <p:nvPr/>
        </p:nvSpPr>
        <p:spPr>
          <a:xfrm>
            <a:off x="2851524" y="4756819"/>
            <a:ext cx="1634973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Fi Serv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05C2319-3769-3A3E-B2DD-F8E07E91BF91}"/>
              </a:ext>
            </a:extLst>
          </p:cNvPr>
          <p:cNvSpPr/>
          <p:nvPr/>
        </p:nvSpPr>
        <p:spPr>
          <a:xfrm>
            <a:off x="4568174" y="4756819"/>
            <a:ext cx="1650896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Hospitality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6ADA86D-20AE-E15B-8604-49CB7CA9FC3F}"/>
              </a:ext>
            </a:extLst>
          </p:cNvPr>
          <p:cNvSpPr/>
          <p:nvPr/>
        </p:nvSpPr>
        <p:spPr>
          <a:xfrm>
            <a:off x="7959037" y="4756819"/>
            <a:ext cx="1650896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High Tech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584D630-59D9-D0AF-B345-9082834DF812}"/>
              </a:ext>
            </a:extLst>
          </p:cNvPr>
          <p:cNvSpPr/>
          <p:nvPr/>
        </p:nvSpPr>
        <p:spPr>
          <a:xfrm>
            <a:off x="9691463" y="4756819"/>
            <a:ext cx="1650896" cy="4787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+mj-lt"/>
              </a:rPr>
              <a:t>Media &amp; Entertain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243686-49C4-A840-6626-A33C9CB1B368}"/>
              </a:ext>
            </a:extLst>
          </p:cNvPr>
          <p:cNvGrpSpPr/>
          <p:nvPr/>
        </p:nvGrpSpPr>
        <p:grpSpPr>
          <a:xfrm>
            <a:off x="1104119" y="1293256"/>
            <a:ext cx="10258332" cy="562775"/>
            <a:chOff x="1104119" y="1506321"/>
            <a:chExt cx="10258332" cy="56277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10F59B0-6CEE-519E-3DFF-0EB39F8BBE4E}"/>
                </a:ext>
              </a:extLst>
            </p:cNvPr>
            <p:cNvGrpSpPr/>
            <p:nvPr/>
          </p:nvGrpSpPr>
          <p:grpSpPr>
            <a:xfrm>
              <a:off x="1104119" y="1506321"/>
              <a:ext cx="1839393" cy="562775"/>
              <a:chOff x="1104119" y="1495774"/>
              <a:chExt cx="1839393" cy="562775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8C2167F-D38F-59A1-EEDA-6C0CFA007391}"/>
                  </a:ext>
                </a:extLst>
              </p:cNvPr>
              <p:cNvSpPr/>
              <p:nvPr/>
            </p:nvSpPr>
            <p:spPr>
              <a:xfrm>
                <a:off x="1104119" y="1495774"/>
                <a:ext cx="1839393" cy="562775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7AF5B3-96F3-386C-8DC4-BBCD4DD0C11E}"/>
                  </a:ext>
                </a:extLst>
              </p:cNvPr>
              <p:cNvSpPr txBox="1"/>
              <p:nvPr/>
            </p:nvSpPr>
            <p:spPr>
              <a:xfrm>
                <a:off x="1884712" y="1580521"/>
                <a:ext cx="709404" cy="327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>
                    <a:solidFill>
                      <a:schemeClr val="accent3"/>
                    </a:solidFill>
                    <a:latin typeface="+mj-lt"/>
                  </a:rPr>
                  <a:t>ASSESS</a:t>
                </a:r>
                <a:endParaRPr lang="en-IN" sz="1600">
                  <a:solidFill>
                    <a:schemeClr val="accent3"/>
                  </a:solidFill>
                  <a:latin typeface="+mj-lt"/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60B11CF8-8EC7-11FA-8BDE-9FDDB2E88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3834" y="1587649"/>
                <a:ext cx="356560" cy="35558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165D1EB-3F82-F7E0-A20D-8DEF88B55213}"/>
                </a:ext>
              </a:extLst>
            </p:cNvPr>
            <p:cNvGrpSpPr/>
            <p:nvPr/>
          </p:nvGrpSpPr>
          <p:grpSpPr>
            <a:xfrm>
              <a:off x="3208854" y="1506321"/>
              <a:ext cx="1839393" cy="562775"/>
              <a:chOff x="3208854" y="1495774"/>
              <a:chExt cx="1839393" cy="56277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C916BDE-F373-70CE-C820-C96C7142DA4E}"/>
                  </a:ext>
                </a:extLst>
              </p:cNvPr>
              <p:cNvSpPr/>
              <p:nvPr/>
            </p:nvSpPr>
            <p:spPr>
              <a:xfrm>
                <a:off x="3208854" y="1495774"/>
                <a:ext cx="1839393" cy="562775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2DF5F5-F694-3A9D-7690-703DED3B0BD2}"/>
                  </a:ext>
                </a:extLst>
              </p:cNvPr>
              <p:cNvSpPr txBox="1"/>
              <p:nvPr/>
            </p:nvSpPr>
            <p:spPr>
              <a:xfrm>
                <a:off x="3809549" y="1580521"/>
                <a:ext cx="1069203" cy="327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>
                    <a:solidFill>
                      <a:schemeClr val="accent3"/>
                    </a:solidFill>
                    <a:latin typeface="+mj-lt"/>
                  </a:rPr>
                  <a:t>ENVISION</a:t>
                </a:r>
                <a:endParaRPr lang="en-IN" sz="1600">
                  <a:solidFill>
                    <a:schemeClr val="accent3"/>
                  </a:solidFill>
                  <a:latin typeface="+mj-lt"/>
                </a:endParaRPr>
              </a:p>
            </p:txBody>
          </p: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92E82E96-E362-E6CE-BC38-1264693CF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62502" y="1583858"/>
                <a:ext cx="361603" cy="401432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952457C-DA45-5401-AE8A-8662CB1A2BB8}"/>
                </a:ext>
              </a:extLst>
            </p:cNvPr>
            <p:cNvGrpSpPr/>
            <p:nvPr/>
          </p:nvGrpSpPr>
          <p:grpSpPr>
            <a:xfrm>
              <a:off x="7418324" y="1506321"/>
              <a:ext cx="1839393" cy="562775"/>
              <a:chOff x="7418324" y="1495774"/>
              <a:chExt cx="1839393" cy="562775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4F041F6A-ACE3-753D-CF81-2A414477EE1F}"/>
                  </a:ext>
                </a:extLst>
              </p:cNvPr>
              <p:cNvSpPr/>
              <p:nvPr/>
            </p:nvSpPr>
            <p:spPr>
              <a:xfrm>
                <a:off x="7418324" y="1495774"/>
                <a:ext cx="1839393" cy="562775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79619A4-B4D0-1B6F-60E4-3548246557B1}"/>
                  </a:ext>
                </a:extLst>
              </p:cNvPr>
              <p:cNvSpPr txBox="1"/>
              <p:nvPr/>
            </p:nvSpPr>
            <p:spPr>
              <a:xfrm>
                <a:off x="8004593" y="1580521"/>
                <a:ext cx="1098058" cy="327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>
                    <a:solidFill>
                      <a:schemeClr val="accent3"/>
                    </a:solidFill>
                    <a:latin typeface="+mj-lt"/>
                  </a:rPr>
                  <a:t>ACTIVATE</a:t>
                </a:r>
                <a:endParaRPr lang="en-IN" sz="1600">
                  <a:solidFill>
                    <a:schemeClr val="accent3"/>
                  </a:solidFill>
                  <a:latin typeface="+mj-lt"/>
                </a:endParaRPr>
              </a:p>
            </p:txBody>
          </p: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6B1A4E35-0291-1264-309F-F28D5066A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579631" y="1632453"/>
                <a:ext cx="317390" cy="31739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DB9C1F-5325-9C43-70E7-33D0F935C6A2}"/>
                </a:ext>
              </a:extLst>
            </p:cNvPr>
            <p:cNvGrpSpPr/>
            <p:nvPr/>
          </p:nvGrpSpPr>
          <p:grpSpPr>
            <a:xfrm>
              <a:off x="5313589" y="1506321"/>
              <a:ext cx="1839393" cy="562775"/>
              <a:chOff x="5313589" y="1495774"/>
              <a:chExt cx="1839393" cy="562775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160F255-7CD8-DA31-9A7E-D77578E9F2FA}"/>
                  </a:ext>
                </a:extLst>
              </p:cNvPr>
              <p:cNvSpPr/>
              <p:nvPr/>
            </p:nvSpPr>
            <p:spPr>
              <a:xfrm>
                <a:off x="5313589" y="1495774"/>
                <a:ext cx="1839393" cy="562775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D62F45-2DF3-22A0-7D1F-973A7047F9EB}"/>
                  </a:ext>
                </a:extLst>
              </p:cNvPr>
              <p:cNvSpPr txBox="1"/>
              <p:nvPr/>
            </p:nvSpPr>
            <p:spPr>
              <a:xfrm>
                <a:off x="6049737" y="1580521"/>
                <a:ext cx="798295" cy="327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>
                    <a:solidFill>
                      <a:schemeClr val="accent3"/>
                    </a:solidFill>
                    <a:latin typeface="+mj-lt"/>
                  </a:rPr>
                  <a:t>EMBED</a:t>
                </a:r>
                <a:endParaRPr lang="en-IN" sz="1600">
                  <a:solidFill>
                    <a:schemeClr val="accent3"/>
                  </a:solidFill>
                  <a:latin typeface="+mj-lt"/>
                </a:endParaRP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D3FC361F-EBF6-D1C2-9AAC-969EDD4BB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21802" y="1610755"/>
                <a:ext cx="337478" cy="344677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D926AF6-AA18-A00D-EA0B-7C0441181D2B}"/>
                </a:ext>
              </a:extLst>
            </p:cNvPr>
            <p:cNvGrpSpPr/>
            <p:nvPr/>
          </p:nvGrpSpPr>
          <p:grpSpPr>
            <a:xfrm>
              <a:off x="9523058" y="1506321"/>
              <a:ext cx="1839393" cy="562775"/>
              <a:chOff x="9523058" y="1516867"/>
              <a:chExt cx="1839393" cy="56277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F6B1F89-5F6E-4EAF-5CE5-5E0255B2A351}"/>
                  </a:ext>
                </a:extLst>
              </p:cNvPr>
              <p:cNvSpPr/>
              <p:nvPr/>
            </p:nvSpPr>
            <p:spPr>
              <a:xfrm>
                <a:off x="9523058" y="1516867"/>
                <a:ext cx="1839393" cy="562775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C7F7E6-F4C4-1768-A1E7-8DA17D652F6A}"/>
                  </a:ext>
                </a:extLst>
              </p:cNvPr>
              <p:cNvSpPr txBox="1"/>
              <p:nvPr/>
            </p:nvSpPr>
            <p:spPr>
              <a:xfrm>
                <a:off x="10126158" y="1601614"/>
                <a:ext cx="1064394" cy="327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>
                    <a:solidFill>
                      <a:schemeClr val="accent3"/>
                    </a:solidFill>
                    <a:latin typeface="+mj-lt"/>
                  </a:rPr>
                  <a:t>OPTIMIZE</a:t>
                </a:r>
                <a:endParaRPr lang="en-IN" sz="1600">
                  <a:solidFill>
                    <a:schemeClr val="accent3"/>
                  </a:solidFill>
                  <a:latin typeface="+mj-lt"/>
                </a:endParaRPr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5597D42F-E499-830C-F584-5CC0A6D6D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673601" y="1610177"/>
                <a:ext cx="374431" cy="374431"/>
              </a:xfrm>
              <a:prstGeom prst="rect">
                <a:avLst/>
              </a:prstGeom>
            </p:spPr>
          </p:pic>
        </p:grpSp>
      </p:grpSp>
      <p:sp>
        <p:nvSpPr>
          <p:cNvPr id="90" name="Google Shape;237;g3ce7f50426313186_0">
            <a:extLst>
              <a:ext uri="{FF2B5EF4-FFF2-40B4-BE49-F238E27FC236}">
                <a16:creationId xmlns:a16="http://schemas.microsoft.com/office/drawing/2014/main" id="{123BA3E8-0FC4-C002-E94A-028C77363BFB}"/>
              </a:ext>
            </a:extLst>
          </p:cNvPr>
          <p:cNvSpPr txBox="1"/>
          <p:nvPr/>
        </p:nvSpPr>
        <p:spPr>
          <a:xfrm rot="16200000">
            <a:off x="125239" y="4995015"/>
            <a:ext cx="136609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2"/>
                </a:solidFill>
                <a:latin typeface="+mj-lt"/>
              </a:rPr>
              <a:t>INDUSTRY/ FUNCTION</a:t>
            </a:r>
          </a:p>
        </p:txBody>
      </p:sp>
    </p:spTree>
    <p:extLst>
      <p:ext uri="{BB962C8B-B14F-4D97-AF65-F5344CB8AC3E}">
        <p14:creationId xmlns:p14="http://schemas.microsoft.com/office/powerpoint/2010/main" val="38152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05A0-5356-8B31-9DC5-47BFE1CF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We Engage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0BBD507-DF3C-D94E-D94A-0363F3D48F44}"/>
              </a:ext>
            </a:extLst>
          </p:cNvPr>
          <p:cNvGrpSpPr/>
          <p:nvPr/>
        </p:nvGrpSpPr>
        <p:grpSpPr>
          <a:xfrm>
            <a:off x="2451115" y="880661"/>
            <a:ext cx="7291358" cy="5247019"/>
            <a:chOff x="2739383" y="918761"/>
            <a:chExt cx="7291358" cy="524701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39686D1-13F9-F7E9-4111-25B0D1893B8A}"/>
                </a:ext>
              </a:extLst>
            </p:cNvPr>
            <p:cNvSpPr/>
            <p:nvPr/>
          </p:nvSpPr>
          <p:spPr>
            <a:xfrm>
              <a:off x="2739383" y="1843891"/>
              <a:ext cx="3031607" cy="3454281"/>
            </a:xfrm>
            <a:custGeom>
              <a:avLst/>
              <a:gdLst>
                <a:gd name="connsiteX0" fmla="*/ 3030609 w 3031607"/>
                <a:gd name="connsiteY0" fmla="*/ 1596628 h 3454281"/>
                <a:gd name="connsiteX1" fmla="*/ 3016508 w 3031607"/>
                <a:gd name="connsiteY1" fmla="*/ 1596628 h 3454281"/>
                <a:gd name="connsiteX2" fmla="*/ 2671800 w 3031607"/>
                <a:gd name="connsiteY2" fmla="*/ 1595701 h 3454281"/>
                <a:gd name="connsiteX3" fmla="*/ 2513599 w 3031607"/>
                <a:gd name="connsiteY3" fmla="*/ 1461894 h 3454281"/>
                <a:gd name="connsiteX4" fmla="*/ 2348295 w 3031607"/>
                <a:gd name="connsiteY4" fmla="*/ 1062737 h 3454281"/>
                <a:gd name="connsiteX5" fmla="*/ 2371146 w 3031607"/>
                <a:gd name="connsiteY5" fmla="*/ 848234 h 3454281"/>
                <a:gd name="connsiteX6" fmla="*/ 2615704 w 3031607"/>
                <a:gd name="connsiteY6" fmla="*/ 602338 h 3454281"/>
                <a:gd name="connsiteX7" fmla="*/ 2431050 w 3031607"/>
                <a:gd name="connsiteY7" fmla="*/ 418508 h 3454281"/>
                <a:gd name="connsiteX8" fmla="*/ 2431050 w 3031607"/>
                <a:gd name="connsiteY8" fmla="*/ 418508 h 3454281"/>
                <a:gd name="connsiteX9" fmla="*/ 2427859 w 3031607"/>
                <a:gd name="connsiteY9" fmla="*/ 415317 h 3454281"/>
                <a:gd name="connsiteX10" fmla="*/ 2180831 w 3031607"/>
                <a:gd name="connsiteY10" fmla="*/ 661007 h 3454281"/>
                <a:gd name="connsiteX11" fmla="*/ 1972812 w 3031607"/>
                <a:gd name="connsiteY11" fmla="*/ 685401 h 3454281"/>
                <a:gd name="connsiteX12" fmla="*/ 1803392 w 3031607"/>
                <a:gd name="connsiteY12" fmla="*/ 594618 h 3454281"/>
                <a:gd name="connsiteX13" fmla="*/ 1796804 w 3031607"/>
                <a:gd name="connsiteY13" fmla="*/ 592457 h 3454281"/>
                <a:gd name="connsiteX14" fmla="*/ 1566965 w 3031607"/>
                <a:gd name="connsiteY14" fmla="*/ 515775 h 3454281"/>
                <a:gd name="connsiteX15" fmla="*/ 1432334 w 3031607"/>
                <a:gd name="connsiteY15" fmla="*/ 347075 h 3454281"/>
                <a:gd name="connsiteX16" fmla="*/ 1433261 w 3031607"/>
                <a:gd name="connsiteY16" fmla="*/ 412 h 3454281"/>
                <a:gd name="connsiteX17" fmla="*/ 1172646 w 3031607"/>
                <a:gd name="connsiteY17" fmla="*/ 0 h 3454281"/>
                <a:gd name="connsiteX18" fmla="*/ 1171822 w 3031607"/>
                <a:gd name="connsiteY18" fmla="*/ 344090 h 3454281"/>
                <a:gd name="connsiteX19" fmla="*/ 1075275 w 3031607"/>
                <a:gd name="connsiteY19" fmla="*/ 498483 h 3454281"/>
                <a:gd name="connsiteX20" fmla="*/ 11043 w 3031607"/>
                <a:gd name="connsiteY20" fmla="*/ 1891858 h 3454281"/>
                <a:gd name="connsiteX21" fmla="*/ 1089068 w 3031607"/>
                <a:gd name="connsiteY21" fmla="*/ 2957857 h 3454281"/>
                <a:gd name="connsiteX22" fmla="*/ 1181703 w 3031607"/>
                <a:gd name="connsiteY22" fmla="*/ 3110192 h 3454281"/>
                <a:gd name="connsiteX23" fmla="*/ 1182527 w 3031607"/>
                <a:gd name="connsiteY23" fmla="*/ 3454282 h 3454281"/>
                <a:gd name="connsiteX24" fmla="*/ 1443142 w 3031607"/>
                <a:gd name="connsiteY24" fmla="*/ 3453664 h 3454281"/>
                <a:gd name="connsiteX25" fmla="*/ 1442421 w 3031607"/>
                <a:gd name="connsiteY25" fmla="*/ 3107207 h 3454281"/>
                <a:gd name="connsiteX26" fmla="*/ 1577052 w 3031607"/>
                <a:gd name="connsiteY26" fmla="*/ 2938507 h 3454281"/>
                <a:gd name="connsiteX27" fmla="*/ 1975488 w 3031607"/>
                <a:gd name="connsiteY27" fmla="*/ 2770630 h 3454281"/>
                <a:gd name="connsiteX28" fmla="*/ 2178051 w 3031607"/>
                <a:gd name="connsiteY28" fmla="*/ 2791216 h 3454281"/>
                <a:gd name="connsiteX29" fmla="*/ 2420757 w 3031607"/>
                <a:gd name="connsiteY29" fmla="*/ 3035157 h 3454281"/>
                <a:gd name="connsiteX30" fmla="*/ 2427756 w 3031607"/>
                <a:gd name="connsiteY30" fmla="*/ 3028158 h 3454281"/>
                <a:gd name="connsiteX31" fmla="*/ 2438049 w 3031607"/>
                <a:gd name="connsiteY31" fmla="*/ 3038451 h 3454281"/>
                <a:gd name="connsiteX32" fmla="*/ 2621777 w 3031607"/>
                <a:gd name="connsiteY32" fmla="*/ 2853694 h 3454281"/>
                <a:gd name="connsiteX33" fmla="*/ 2374233 w 3031607"/>
                <a:gd name="connsiteY33" fmla="*/ 2607386 h 3454281"/>
                <a:gd name="connsiteX34" fmla="*/ 2350663 w 3031607"/>
                <a:gd name="connsiteY34" fmla="*/ 2392368 h 3454281"/>
                <a:gd name="connsiteX35" fmla="*/ 2514319 w 3031607"/>
                <a:gd name="connsiteY35" fmla="*/ 1994447 h 3454281"/>
                <a:gd name="connsiteX36" fmla="*/ 2682401 w 3031607"/>
                <a:gd name="connsiteY36" fmla="*/ 1858169 h 3454281"/>
                <a:gd name="connsiteX37" fmla="*/ 3016713 w 3031607"/>
                <a:gd name="connsiteY37" fmla="*/ 1857243 h 3454281"/>
                <a:gd name="connsiteX38" fmla="*/ 3031535 w 3031607"/>
                <a:gd name="connsiteY38" fmla="*/ 1857243 h 345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031607" h="3454281">
                  <a:moveTo>
                    <a:pt x="3030609" y="1596628"/>
                  </a:moveTo>
                  <a:lnTo>
                    <a:pt x="3016508" y="1596628"/>
                  </a:lnTo>
                  <a:lnTo>
                    <a:pt x="2671800" y="1595701"/>
                  </a:lnTo>
                  <a:cubicBezTo>
                    <a:pt x="2593523" y="1595557"/>
                    <a:pt x="2526732" y="1539060"/>
                    <a:pt x="2513599" y="1461894"/>
                  </a:cubicBezTo>
                  <a:cubicBezTo>
                    <a:pt x="2482174" y="1320223"/>
                    <a:pt x="2426233" y="1185140"/>
                    <a:pt x="2348295" y="1062737"/>
                  </a:cubicBezTo>
                  <a:cubicBezTo>
                    <a:pt x="2304798" y="994691"/>
                    <a:pt x="2314288" y="905586"/>
                    <a:pt x="2371146" y="848234"/>
                  </a:cubicBezTo>
                  <a:lnTo>
                    <a:pt x="2615704" y="602338"/>
                  </a:lnTo>
                  <a:lnTo>
                    <a:pt x="2431050" y="418508"/>
                  </a:lnTo>
                  <a:lnTo>
                    <a:pt x="2431050" y="418508"/>
                  </a:lnTo>
                  <a:lnTo>
                    <a:pt x="2427859" y="415317"/>
                  </a:lnTo>
                  <a:lnTo>
                    <a:pt x="2180831" y="661007"/>
                  </a:lnTo>
                  <a:cubicBezTo>
                    <a:pt x="2126412" y="718174"/>
                    <a:pt x="2038974" y="728425"/>
                    <a:pt x="1972812" y="685401"/>
                  </a:cubicBezTo>
                  <a:cubicBezTo>
                    <a:pt x="1918774" y="650797"/>
                    <a:pt x="1862133" y="620443"/>
                    <a:pt x="1803392" y="594618"/>
                  </a:cubicBezTo>
                  <a:cubicBezTo>
                    <a:pt x="1801282" y="593671"/>
                    <a:pt x="1799069" y="592941"/>
                    <a:pt x="1796804" y="592457"/>
                  </a:cubicBezTo>
                  <a:cubicBezTo>
                    <a:pt x="1722871" y="559468"/>
                    <a:pt x="1645890" y="533787"/>
                    <a:pt x="1566965" y="515775"/>
                  </a:cubicBezTo>
                  <a:cubicBezTo>
                    <a:pt x="1488173" y="497927"/>
                    <a:pt x="1432262" y="427864"/>
                    <a:pt x="1432334" y="347075"/>
                  </a:cubicBezTo>
                  <a:lnTo>
                    <a:pt x="1433261" y="412"/>
                  </a:lnTo>
                  <a:lnTo>
                    <a:pt x="1172646" y="0"/>
                  </a:lnTo>
                  <a:lnTo>
                    <a:pt x="1171822" y="344090"/>
                  </a:lnTo>
                  <a:cubicBezTo>
                    <a:pt x="1171709" y="409748"/>
                    <a:pt x="1134264" y="469632"/>
                    <a:pt x="1075275" y="498483"/>
                  </a:cubicBezTo>
                  <a:cubicBezTo>
                    <a:pt x="396626" y="589369"/>
                    <a:pt x="-79847" y="1213208"/>
                    <a:pt x="11043" y="1891858"/>
                  </a:cubicBezTo>
                  <a:cubicBezTo>
                    <a:pt x="85941" y="2451099"/>
                    <a:pt x="529013" y="2889235"/>
                    <a:pt x="1089068" y="2957857"/>
                  </a:cubicBezTo>
                  <a:cubicBezTo>
                    <a:pt x="1145864" y="2987470"/>
                    <a:pt x="1181539" y="3046139"/>
                    <a:pt x="1181703" y="3110192"/>
                  </a:cubicBezTo>
                  <a:lnTo>
                    <a:pt x="1182527" y="3454282"/>
                  </a:lnTo>
                  <a:lnTo>
                    <a:pt x="1443142" y="3453664"/>
                  </a:lnTo>
                  <a:lnTo>
                    <a:pt x="1442421" y="3107207"/>
                  </a:lnTo>
                  <a:cubicBezTo>
                    <a:pt x="1442349" y="3026418"/>
                    <a:pt x="1498260" y="2956355"/>
                    <a:pt x="1577052" y="2938507"/>
                  </a:cubicBezTo>
                  <a:cubicBezTo>
                    <a:pt x="1718640" y="2906218"/>
                    <a:pt x="1853487" y="2849402"/>
                    <a:pt x="1975488" y="2770630"/>
                  </a:cubicBezTo>
                  <a:cubicBezTo>
                    <a:pt x="2038604" y="2725692"/>
                    <a:pt x="2125259" y="2734492"/>
                    <a:pt x="2178051" y="2791216"/>
                  </a:cubicBezTo>
                  <a:lnTo>
                    <a:pt x="2420757" y="3035157"/>
                  </a:lnTo>
                  <a:lnTo>
                    <a:pt x="2427756" y="3028158"/>
                  </a:lnTo>
                  <a:lnTo>
                    <a:pt x="2438049" y="3038451"/>
                  </a:lnTo>
                  <a:lnTo>
                    <a:pt x="2621777" y="2853694"/>
                  </a:lnTo>
                  <a:lnTo>
                    <a:pt x="2374233" y="2607386"/>
                  </a:lnTo>
                  <a:cubicBezTo>
                    <a:pt x="2316871" y="2550137"/>
                    <a:pt x="2307072" y="2460692"/>
                    <a:pt x="2350663" y="2392368"/>
                  </a:cubicBezTo>
                  <a:cubicBezTo>
                    <a:pt x="2427808" y="2270182"/>
                    <a:pt x="2483183" y="2135551"/>
                    <a:pt x="2514319" y="1994447"/>
                  </a:cubicBezTo>
                  <a:cubicBezTo>
                    <a:pt x="2531457" y="1915222"/>
                    <a:pt x="2601345" y="1858560"/>
                    <a:pt x="2682401" y="1858169"/>
                  </a:cubicBezTo>
                  <a:lnTo>
                    <a:pt x="3016713" y="1857243"/>
                  </a:lnTo>
                  <a:lnTo>
                    <a:pt x="3031535" y="1857243"/>
                  </a:lnTo>
                  <a:close/>
                </a:path>
              </a:pathLst>
            </a:custGeom>
            <a:noFill/>
            <a:ln w="10286" cap="flat">
              <a:solidFill>
                <a:schemeClr val="accent3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16FE8-CCCF-8AA2-D89F-95064E72B028}"/>
                </a:ext>
              </a:extLst>
            </p:cNvPr>
            <p:cNvSpPr/>
            <p:nvPr/>
          </p:nvSpPr>
          <p:spPr>
            <a:xfrm>
              <a:off x="2998610" y="2583741"/>
              <a:ext cx="1975198" cy="1975198"/>
            </a:xfrm>
            <a:custGeom>
              <a:avLst/>
              <a:gdLst>
                <a:gd name="connsiteX0" fmla="*/ 987526 w 1975198"/>
                <a:gd name="connsiteY0" fmla="*/ 0 h 1975198"/>
                <a:gd name="connsiteX1" fmla="*/ -73 w 1975198"/>
                <a:gd name="connsiteY1" fmla="*/ 987600 h 1975198"/>
                <a:gd name="connsiteX2" fmla="*/ 987526 w 1975198"/>
                <a:gd name="connsiteY2" fmla="*/ 1975199 h 1975198"/>
                <a:gd name="connsiteX3" fmla="*/ 1975125 w 1975198"/>
                <a:gd name="connsiteY3" fmla="*/ 988114 h 1975198"/>
                <a:gd name="connsiteX4" fmla="*/ 988247 w 1975198"/>
                <a:gd name="connsiteY4" fmla="*/ 0 h 1975198"/>
                <a:gd name="connsiteX5" fmla="*/ 987526 w 1975198"/>
                <a:gd name="connsiteY5" fmla="*/ 0 h 197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5198" h="1975198">
                  <a:moveTo>
                    <a:pt x="987526" y="0"/>
                  </a:moveTo>
                  <a:cubicBezTo>
                    <a:pt x="442087" y="0"/>
                    <a:pt x="-73" y="442160"/>
                    <a:pt x="-73" y="987600"/>
                  </a:cubicBezTo>
                  <a:cubicBezTo>
                    <a:pt x="-73" y="1533038"/>
                    <a:pt x="442087" y="1975199"/>
                    <a:pt x="987526" y="1975199"/>
                  </a:cubicBezTo>
                  <a:cubicBezTo>
                    <a:pt x="1532759" y="1975199"/>
                    <a:pt x="1974837" y="1533347"/>
                    <a:pt x="1975125" y="988114"/>
                  </a:cubicBezTo>
                  <a:cubicBezTo>
                    <a:pt x="1975465" y="442737"/>
                    <a:pt x="1533624" y="340"/>
                    <a:pt x="988247" y="0"/>
                  </a:cubicBezTo>
                  <a:cubicBezTo>
                    <a:pt x="988010" y="0"/>
                    <a:pt x="987763" y="0"/>
                    <a:pt x="987526" y="0"/>
                  </a:cubicBezTo>
                  <a:close/>
                </a:path>
              </a:pathLst>
            </a:custGeom>
            <a:solidFill>
              <a:srgbClr val="FFFFFF"/>
            </a:solidFill>
            <a:ln w="10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4069E04-9403-D12A-2CCB-DA5FEF5A4E68}"/>
                </a:ext>
              </a:extLst>
            </p:cNvPr>
            <p:cNvSpPr/>
            <p:nvPr/>
          </p:nvSpPr>
          <p:spPr>
            <a:xfrm>
              <a:off x="2998610" y="2583741"/>
              <a:ext cx="1975198" cy="1975198"/>
            </a:xfrm>
            <a:custGeom>
              <a:avLst/>
              <a:gdLst>
                <a:gd name="connsiteX0" fmla="*/ 987526 w 1975198"/>
                <a:gd name="connsiteY0" fmla="*/ 0 h 1975198"/>
                <a:gd name="connsiteX1" fmla="*/ -73 w 1975198"/>
                <a:gd name="connsiteY1" fmla="*/ 987600 h 1975198"/>
                <a:gd name="connsiteX2" fmla="*/ 987526 w 1975198"/>
                <a:gd name="connsiteY2" fmla="*/ 1975199 h 1975198"/>
                <a:gd name="connsiteX3" fmla="*/ 1975125 w 1975198"/>
                <a:gd name="connsiteY3" fmla="*/ 988114 h 1975198"/>
                <a:gd name="connsiteX4" fmla="*/ 988247 w 1975198"/>
                <a:gd name="connsiteY4" fmla="*/ 0 h 1975198"/>
                <a:gd name="connsiteX5" fmla="*/ 987526 w 1975198"/>
                <a:gd name="connsiteY5" fmla="*/ 0 h 197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5198" h="1975198">
                  <a:moveTo>
                    <a:pt x="987526" y="0"/>
                  </a:moveTo>
                  <a:cubicBezTo>
                    <a:pt x="442087" y="0"/>
                    <a:pt x="-73" y="442160"/>
                    <a:pt x="-73" y="987600"/>
                  </a:cubicBezTo>
                  <a:cubicBezTo>
                    <a:pt x="-73" y="1533038"/>
                    <a:pt x="442087" y="1975199"/>
                    <a:pt x="987526" y="1975199"/>
                  </a:cubicBezTo>
                  <a:cubicBezTo>
                    <a:pt x="1532759" y="1975199"/>
                    <a:pt x="1974837" y="1533347"/>
                    <a:pt x="1975125" y="988114"/>
                  </a:cubicBezTo>
                  <a:cubicBezTo>
                    <a:pt x="1975465" y="442737"/>
                    <a:pt x="1533624" y="340"/>
                    <a:pt x="988247" y="0"/>
                  </a:cubicBezTo>
                  <a:cubicBezTo>
                    <a:pt x="988010" y="0"/>
                    <a:pt x="987763" y="0"/>
                    <a:pt x="987526" y="0"/>
                  </a:cubicBezTo>
                  <a:close/>
                </a:path>
              </a:pathLst>
            </a:custGeom>
            <a:solidFill>
              <a:srgbClr val="FFFFFF"/>
            </a:solidFill>
            <a:ln w="10286" cap="flat">
              <a:noFill/>
              <a:prstDash val="solid"/>
              <a:miter/>
            </a:ln>
            <a:effectLst>
              <a:outerShdw blurRad="139700" sx="105000" sy="105000" algn="ctr" rotWithShape="0">
                <a:schemeClr val="accent3"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0DAE8-77F0-88CB-3481-2196CE157343}"/>
                </a:ext>
              </a:extLst>
            </p:cNvPr>
            <p:cNvSpPr txBox="1"/>
            <p:nvPr/>
          </p:nvSpPr>
          <p:spPr>
            <a:xfrm>
              <a:off x="3115498" y="3633507"/>
              <a:ext cx="18184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-5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cs typeface="Aharoni" panose="02010803020104030203" pitchFamily="2" charset="-79"/>
                </a:rPr>
                <a:t>AI</a:t>
              </a:r>
              <a:r>
                <a:rPr kumimoji="0" lang="en-US" sz="1200" b="1" i="0" u="none" strike="noStrike" kern="120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Aharoni" panose="02010803020104030203" pitchFamily="2" charset="-79"/>
                </a:rPr>
                <a:t> </a:t>
              </a:r>
              <a:r>
                <a:rPr kumimoji="0" lang="en-US" sz="1200" b="0" i="0" u="none" strike="noStrike" kern="1200" cap="none" spc="-50" normalizeH="0" baseline="0" noProof="0" dirty="0">
                  <a:ln>
                    <a:noFill/>
                  </a:ln>
                  <a:effectLst/>
                  <a:uLnTx/>
                  <a:uFillTx/>
                  <a:cs typeface="Aharoni" panose="02010803020104030203" pitchFamily="2" charset="-79"/>
                </a:rPr>
                <a:t>Powered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-50" dirty="0">
                  <a:solidFill>
                    <a:schemeClr val="accent3"/>
                  </a:solidFill>
                  <a:latin typeface="+mj-lt"/>
                  <a:cs typeface="Aharoni" panose="02010803020104030203" pitchFamily="2" charset="-79"/>
                </a:rPr>
                <a:t>Value </a:t>
              </a:r>
              <a:r>
                <a:rPr lang="en-US" sz="1200" spc="-50" dirty="0">
                  <a:cs typeface="Aharoni" panose="02010803020104030203" pitchFamily="2" charset="-79"/>
                </a:rPr>
                <a:t>Delivered</a:t>
              </a:r>
            </a:p>
          </p:txBody>
        </p: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73ADC35-D576-871D-5B80-C73BB846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63993" y="2838029"/>
              <a:ext cx="612959" cy="720133"/>
            </a:xfrm>
            <a:prstGeom prst="rect">
              <a:avLst/>
            </a:prstGeom>
          </p:spPr>
        </p:pic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8CAA446-7E55-2F0C-38B6-33F29137D328}"/>
                </a:ext>
              </a:extLst>
            </p:cNvPr>
            <p:cNvGrpSpPr/>
            <p:nvPr/>
          </p:nvGrpSpPr>
          <p:grpSpPr>
            <a:xfrm>
              <a:off x="4973912" y="1989302"/>
              <a:ext cx="4646338" cy="830997"/>
              <a:chOff x="4973912" y="1989302"/>
              <a:chExt cx="4646338" cy="830997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A2DCEEE3-F6F0-D5CD-2825-F81735F1B17D}"/>
                  </a:ext>
                </a:extLst>
              </p:cNvPr>
              <p:cNvSpPr/>
              <p:nvPr/>
            </p:nvSpPr>
            <p:spPr>
              <a:xfrm>
                <a:off x="6081645" y="2011410"/>
                <a:ext cx="3538605" cy="78678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3B4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6332910-41B7-54DE-87FF-BAF3F8F40B75}"/>
                  </a:ext>
                </a:extLst>
              </p:cNvPr>
              <p:cNvSpPr/>
              <p:nvPr/>
            </p:nvSpPr>
            <p:spPr>
              <a:xfrm>
                <a:off x="5264994" y="2399654"/>
                <a:ext cx="452988" cy="10292"/>
              </a:xfrm>
              <a:custGeom>
                <a:avLst/>
                <a:gdLst>
                  <a:gd name="connsiteX0" fmla="*/ 0 w 452988"/>
                  <a:gd name="connsiteY0" fmla="*/ 0 h 10292"/>
                  <a:gd name="connsiteX1" fmla="*/ 452988 w 452988"/>
                  <a:gd name="connsiteY1" fmla="*/ 0 h 10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988" h="10292">
                    <a:moveTo>
                      <a:pt x="0" y="0"/>
                    </a:moveTo>
                    <a:lnTo>
                      <a:pt x="452988" y="0"/>
                    </a:lnTo>
                  </a:path>
                </a:pathLst>
              </a:custGeom>
              <a:ln w="10286" cap="flat">
                <a:solidFill>
                  <a:srgbClr val="53B4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3E5D7B2-E4D5-7B3F-CF78-0EEB6FACD7E3}"/>
                  </a:ext>
                </a:extLst>
              </p:cNvPr>
              <p:cNvSpPr/>
              <p:nvPr/>
            </p:nvSpPr>
            <p:spPr>
              <a:xfrm>
                <a:off x="5707586" y="2329548"/>
                <a:ext cx="91268" cy="150504"/>
              </a:xfrm>
              <a:custGeom>
                <a:avLst/>
                <a:gdLst>
                  <a:gd name="connsiteX0" fmla="*/ 27203 w 91268"/>
                  <a:gd name="connsiteY0" fmla="*/ 4571 h 150504"/>
                  <a:gd name="connsiteX1" fmla="*/ 86490 w 91268"/>
                  <a:gd name="connsiteY1" fmla="*/ 63961 h 150504"/>
                  <a:gd name="connsiteX2" fmla="*/ 86613 w 91268"/>
                  <a:gd name="connsiteY2" fmla="*/ 86379 h 150504"/>
                  <a:gd name="connsiteX3" fmla="*/ 86490 w 91268"/>
                  <a:gd name="connsiteY3" fmla="*/ 86502 h 150504"/>
                  <a:gd name="connsiteX4" fmla="*/ 27203 w 91268"/>
                  <a:gd name="connsiteY4" fmla="*/ 145789 h 150504"/>
                  <a:gd name="connsiteX5" fmla="*/ 4641 w 91268"/>
                  <a:gd name="connsiteY5" fmla="*/ 145871 h 150504"/>
                  <a:gd name="connsiteX6" fmla="*/ -73 w 91268"/>
                  <a:gd name="connsiteY6" fmla="*/ 134570 h 150504"/>
                  <a:gd name="connsiteX7" fmla="*/ -73 w 91268"/>
                  <a:gd name="connsiteY7" fmla="*/ 15893 h 150504"/>
                  <a:gd name="connsiteX8" fmla="*/ 16148 w 91268"/>
                  <a:gd name="connsiteY8" fmla="*/ 1 h 150504"/>
                  <a:gd name="connsiteX9" fmla="*/ 27203 w 91268"/>
                  <a:gd name="connsiteY9" fmla="*/ 4571 h 15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268" h="150504">
                    <a:moveTo>
                      <a:pt x="27203" y="4571"/>
                    </a:moveTo>
                    <a:lnTo>
                      <a:pt x="86490" y="63961"/>
                    </a:lnTo>
                    <a:cubicBezTo>
                      <a:pt x="92717" y="70116"/>
                      <a:pt x="92768" y="80151"/>
                      <a:pt x="86613" y="86379"/>
                    </a:cubicBezTo>
                    <a:cubicBezTo>
                      <a:pt x="86572" y="86420"/>
                      <a:pt x="86531" y="86461"/>
                      <a:pt x="86490" y="86502"/>
                    </a:cubicBezTo>
                    <a:lnTo>
                      <a:pt x="27203" y="145789"/>
                    </a:lnTo>
                    <a:cubicBezTo>
                      <a:pt x="20996" y="152047"/>
                      <a:pt x="10889" y="152078"/>
                      <a:pt x="4641" y="145871"/>
                    </a:cubicBezTo>
                    <a:cubicBezTo>
                      <a:pt x="1625" y="142876"/>
                      <a:pt x="-63" y="138811"/>
                      <a:pt x="-73" y="134570"/>
                    </a:cubicBezTo>
                    <a:lnTo>
                      <a:pt x="-73" y="15893"/>
                    </a:lnTo>
                    <a:cubicBezTo>
                      <a:pt x="20" y="7021"/>
                      <a:pt x="7276" y="-92"/>
                      <a:pt x="16148" y="1"/>
                    </a:cubicBezTo>
                    <a:cubicBezTo>
                      <a:pt x="20286" y="42"/>
                      <a:pt x="24249" y="1679"/>
                      <a:pt x="27203" y="45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5BB2A96-41DC-B633-40D2-81864ADD2D0A}"/>
                  </a:ext>
                </a:extLst>
              </p:cNvPr>
              <p:cNvSpPr/>
              <p:nvPr/>
            </p:nvSpPr>
            <p:spPr>
              <a:xfrm>
                <a:off x="4973912" y="2149538"/>
                <a:ext cx="510525" cy="510525"/>
              </a:xfrm>
              <a:custGeom>
                <a:avLst/>
                <a:gdLst>
                  <a:gd name="connsiteX0" fmla="*/ 510525 w 510525"/>
                  <a:gd name="connsiteY0" fmla="*/ 255263 h 510525"/>
                  <a:gd name="connsiteX1" fmla="*/ 255263 w 510525"/>
                  <a:gd name="connsiteY1" fmla="*/ 510526 h 510525"/>
                  <a:gd name="connsiteX2" fmla="*/ 0 w 510525"/>
                  <a:gd name="connsiteY2" fmla="*/ 255263 h 510525"/>
                  <a:gd name="connsiteX3" fmla="*/ 255263 w 510525"/>
                  <a:gd name="connsiteY3" fmla="*/ 0 h 510525"/>
                  <a:gd name="connsiteX4" fmla="*/ 510525 w 510525"/>
                  <a:gd name="connsiteY4" fmla="*/ 255263 h 51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25" h="510525">
                    <a:moveTo>
                      <a:pt x="510525" y="255263"/>
                    </a:moveTo>
                    <a:cubicBezTo>
                      <a:pt x="510525" y="396240"/>
                      <a:pt x="396240" y="510526"/>
                      <a:pt x="255263" y="510526"/>
                    </a:cubicBezTo>
                    <a:cubicBezTo>
                      <a:pt x="114285" y="510526"/>
                      <a:pt x="0" y="396241"/>
                      <a:pt x="0" y="255263"/>
                    </a:cubicBezTo>
                    <a:cubicBezTo>
                      <a:pt x="0" y="114285"/>
                      <a:pt x="114285" y="0"/>
                      <a:pt x="255263" y="0"/>
                    </a:cubicBezTo>
                    <a:cubicBezTo>
                      <a:pt x="396240" y="0"/>
                      <a:pt x="510525" y="114285"/>
                      <a:pt x="510525" y="255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E745BF3-148C-5824-0DE9-4686319AAF9D}"/>
                  </a:ext>
                </a:extLst>
              </p:cNvPr>
              <p:cNvSpPr/>
              <p:nvPr/>
            </p:nvSpPr>
            <p:spPr>
              <a:xfrm>
                <a:off x="5040095" y="2215412"/>
                <a:ext cx="378777" cy="378777"/>
              </a:xfrm>
              <a:custGeom>
                <a:avLst/>
                <a:gdLst>
                  <a:gd name="connsiteX0" fmla="*/ 189418 w 378777"/>
                  <a:gd name="connsiteY0" fmla="*/ 378777 h 378777"/>
                  <a:gd name="connsiteX1" fmla="*/ -73 w 378777"/>
                  <a:gd name="connsiteY1" fmla="*/ 189492 h 378777"/>
                  <a:gd name="connsiteX2" fmla="*/ 189213 w 378777"/>
                  <a:gd name="connsiteY2" fmla="*/ 0 h 378777"/>
                  <a:gd name="connsiteX3" fmla="*/ 378704 w 378777"/>
                  <a:gd name="connsiteY3" fmla="*/ 189286 h 378777"/>
                  <a:gd name="connsiteX4" fmla="*/ 378704 w 378777"/>
                  <a:gd name="connsiteY4" fmla="*/ 189492 h 378777"/>
                  <a:gd name="connsiteX5" fmla="*/ 189418 w 378777"/>
                  <a:gd name="connsiteY5" fmla="*/ 378777 h 37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777" h="378777">
                    <a:moveTo>
                      <a:pt x="189418" y="378777"/>
                    </a:moveTo>
                    <a:cubicBezTo>
                      <a:pt x="84823" y="378839"/>
                      <a:pt x="-11" y="294088"/>
                      <a:pt x="-73" y="189492"/>
                    </a:cubicBezTo>
                    <a:cubicBezTo>
                      <a:pt x="-135" y="84896"/>
                      <a:pt x="84617" y="62"/>
                      <a:pt x="189213" y="0"/>
                    </a:cubicBezTo>
                    <a:cubicBezTo>
                      <a:pt x="293809" y="-62"/>
                      <a:pt x="378642" y="84690"/>
                      <a:pt x="378704" y="189286"/>
                    </a:cubicBezTo>
                    <a:cubicBezTo>
                      <a:pt x="378704" y="189358"/>
                      <a:pt x="378704" y="189420"/>
                      <a:pt x="378704" y="189492"/>
                    </a:cubicBezTo>
                    <a:cubicBezTo>
                      <a:pt x="378591" y="293985"/>
                      <a:pt x="293912" y="378664"/>
                      <a:pt x="189418" y="378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A13C44B-39A7-5BC8-3057-03687042A6F7}"/>
                  </a:ext>
                </a:extLst>
              </p:cNvPr>
              <p:cNvSpPr/>
              <p:nvPr/>
            </p:nvSpPr>
            <p:spPr>
              <a:xfrm>
                <a:off x="5123261" y="2298887"/>
                <a:ext cx="211826" cy="211826"/>
              </a:xfrm>
              <a:custGeom>
                <a:avLst/>
                <a:gdLst>
                  <a:gd name="connsiteX0" fmla="*/ 211827 w 211826"/>
                  <a:gd name="connsiteY0" fmla="*/ 105913 h 211826"/>
                  <a:gd name="connsiteX1" fmla="*/ 105914 w 211826"/>
                  <a:gd name="connsiteY1" fmla="*/ 211827 h 211826"/>
                  <a:gd name="connsiteX2" fmla="*/ 0 w 211826"/>
                  <a:gd name="connsiteY2" fmla="*/ 105913 h 211826"/>
                  <a:gd name="connsiteX3" fmla="*/ 105914 w 211826"/>
                  <a:gd name="connsiteY3" fmla="*/ 0 h 211826"/>
                  <a:gd name="connsiteX4" fmla="*/ 211827 w 211826"/>
                  <a:gd name="connsiteY4" fmla="*/ 105913 h 21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826" h="211826">
                    <a:moveTo>
                      <a:pt x="211827" y="105913"/>
                    </a:moveTo>
                    <a:cubicBezTo>
                      <a:pt x="211827" y="164408"/>
                      <a:pt x="164408" y="211827"/>
                      <a:pt x="105914" y="211827"/>
                    </a:cubicBezTo>
                    <a:cubicBezTo>
                      <a:pt x="47419" y="211827"/>
                      <a:pt x="0" y="164408"/>
                      <a:pt x="0" y="105913"/>
                    </a:cubicBezTo>
                    <a:cubicBezTo>
                      <a:pt x="0" y="47419"/>
                      <a:pt x="47419" y="0"/>
                      <a:pt x="105914" y="0"/>
                    </a:cubicBezTo>
                    <a:cubicBezTo>
                      <a:pt x="164408" y="0"/>
                      <a:pt x="211827" y="47419"/>
                      <a:pt x="211827" y="10591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A73A967C-0AF5-BE0A-97A8-A44083DF9DEE}"/>
                  </a:ext>
                </a:extLst>
              </p:cNvPr>
              <p:cNvGrpSpPr/>
              <p:nvPr/>
            </p:nvGrpSpPr>
            <p:grpSpPr>
              <a:xfrm>
                <a:off x="6891766" y="2131123"/>
                <a:ext cx="2175666" cy="547355"/>
                <a:chOff x="6891766" y="2149145"/>
                <a:chExt cx="2175666" cy="547355"/>
              </a:xfrm>
            </p:grpSpPr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CD97B474-0BAD-922D-0EF4-10D6F63DF61F}"/>
                    </a:ext>
                  </a:extLst>
                </p:cNvPr>
                <p:cNvSpPr txBox="1"/>
                <p:nvPr/>
              </p:nvSpPr>
              <p:spPr>
                <a:xfrm>
                  <a:off x="6891766" y="2419501"/>
                  <a:ext cx="217566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Understand &amp; analyze the unique needs of every project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15EAA237-4763-4CD8-21B4-55502C182B91}"/>
                    </a:ext>
                  </a:extLst>
                </p:cNvPr>
                <p:cNvSpPr txBox="1"/>
                <p:nvPr/>
              </p:nvSpPr>
              <p:spPr>
                <a:xfrm>
                  <a:off x="6891766" y="2149145"/>
                  <a:ext cx="10692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sz="1600" dirty="0">
                      <a:ln/>
                      <a:latin typeface="+mj-lt"/>
                      <a:cs typeface="Arial"/>
                      <a:sym typeface="Arial"/>
                      <a:rtl val="0"/>
                    </a:rPr>
                    <a:t>ENVISION</a:t>
                  </a:r>
                  <a:endParaRPr lang="en-IN" sz="1600" spc="0" baseline="0" dirty="0">
                    <a:ln/>
                    <a:latin typeface="+mj-lt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722F894-AE80-417F-00BD-9BA5960A37A2}"/>
                  </a:ext>
                </a:extLst>
              </p:cNvPr>
              <p:cNvSpPr txBox="1"/>
              <p:nvPr/>
            </p:nvSpPr>
            <p:spPr>
              <a:xfrm>
                <a:off x="9120440" y="1989302"/>
                <a:ext cx="14907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IN" sz="5400" b="1" spc="0" baseline="0" dirty="0">
                    <a:ln/>
                    <a:solidFill>
                      <a:schemeClr val="bg1">
                        <a:lumMod val="95000"/>
                      </a:schemeClr>
                    </a:solidFill>
                    <a:latin typeface="+mj-lt"/>
                    <a:sym typeface="Montserrat"/>
                    <a:rtl val="0"/>
                  </a:rPr>
                  <a:t>2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126C2F7-01B0-EF16-952E-F0FB82E31DB4}"/>
                  </a:ext>
                </a:extLst>
              </p:cNvPr>
              <p:cNvGrpSpPr/>
              <p:nvPr/>
            </p:nvGrpSpPr>
            <p:grpSpPr>
              <a:xfrm>
                <a:off x="5926227" y="1997512"/>
                <a:ext cx="814576" cy="814576"/>
                <a:chOff x="5988049" y="2001886"/>
                <a:chExt cx="814576" cy="814576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15C216C-B81C-880C-527F-61D14F122FC5}"/>
                    </a:ext>
                  </a:extLst>
                </p:cNvPr>
                <p:cNvSpPr/>
                <p:nvPr/>
              </p:nvSpPr>
              <p:spPr>
                <a:xfrm>
                  <a:off x="5988049" y="2001886"/>
                  <a:ext cx="814576" cy="814576"/>
                </a:xfrm>
                <a:custGeom>
                  <a:avLst/>
                  <a:gdLst>
                    <a:gd name="connsiteX0" fmla="*/ 814576 w 814576"/>
                    <a:gd name="connsiteY0" fmla="*/ 407288 h 814576"/>
                    <a:gd name="connsiteX1" fmla="*/ 407288 w 814576"/>
                    <a:gd name="connsiteY1" fmla="*/ 814576 h 814576"/>
                    <a:gd name="connsiteX2" fmla="*/ 0 w 814576"/>
                    <a:gd name="connsiteY2" fmla="*/ 407288 h 814576"/>
                    <a:gd name="connsiteX3" fmla="*/ 407288 w 814576"/>
                    <a:gd name="connsiteY3" fmla="*/ 0 h 814576"/>
                    <a:gd name="connsiteX4" fmla="*/ 814576 w 814576"/>
                    <a:gd name="connsiteY4" fmla="*/ 407288 h 814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576" h="814576">
                      <a:moveTo>
                        <a:pt x="814576" y="407288"/>
                      </a:moveTo>
                      <a:cubicBezTo>
                        <a:pt x="814576" y="632227"/>
                        <a:pt x="632227" y="814576"/>
                        <a:pt x="407288" y="814576"/>
                      </a:cubicBezTo>
                      <a:cubicBezTo>
                        <a:pt x="182349" y="814576"/>
                        <a:pt x="0" y="632227"/>
                        <a:pt x="0" y="407288"/>
                      </a:cubicBezTo>
                      <a:cubicBezTo>
                        <a:pt x="0" y="182349"/>
                        <a:pt x="182349" y="0"/>
                        <a:pt x="407288" y="0"/>
                      </a:cubicBezTo>
                      <a:cubicBezTo>
                        <a:pt x="632227" y="0"/>
                        <a:pt x="814576" y="182349"/>
                        <a:pt x="814576" y="407288"/>
                      </a:cubicBezTo>
                      <a:close/>
                    </a:path>
                  </a:pathLst>
                </a:custGeom>
                <a:solidFill>
                  <a:srgbClr val="53B4BD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28680D7A-34BB-B437-9DD6-F7F2A7BE1543}"/>
                    </a:ext>
                  </a:extLst>
                </p:cNvPr>
                <p:cNvSpPr/>
                <p:nvPr/>
              </p:nvSpPr>
              <p:spPr>
                <a:xfrm>
                  <a:off x="6038690" y="2052527"/>
                  <a:ext cx="713294" cy="713294"/>
                </a:xfrm>
                <a:custGeom>
                  <a:avLst/>
                  <a:gdLst>
                    <a:gd name="connsiteX0" fmla="*/ 713295 w 713294"/>
                    <a:gd name="connsiteY0" fmla="*/ 356647 h 713294"/>
                    <a:gd name="connsiteX1" fmla="*/ 356648 w 713294"/>
                    <a:gd name="connsiteY1" fmla="*/ 713295 h 713294"/>
                    <a:gd name="connsiteX2" fmla="*/ 0 w 713294"/>
                    <a:gd name="connsiteY2" fmla="*/ 356647 h 713294"/>
                    <a:gd name="connsiteX3" fmla="*/ 356648 w 713294"/>
                    <a:gd name="connsiteY3" fmla="*/ 0 h 713294"/>
                    <a:gd name="connsiteX4" fmla="*/ 713295 w 713294"/>
                    <a:gd name="connsiteY4" fmla="*/ 356647 h 713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294" h="713294">
                      <a:moveTo>
                        <a:pt x="713295" y="356647"/>
                      </a:moveTo>
                      <a:cubicBezTo>
                        <a:pt x="713295" y="553618"/>
                        <a:pt x="553618" y="713295"/>
                        <a:pt x="356648" y="713295"/>
                      </a:cubicBezTo>
                      <a:cubicBezTo>
                        <a:pt x="159677" y="713295"/>
                        <a:pt x="0" y="553618"/>
                        <a:pt x="0" y="356647"/>
                      </a:cubicBezTo>
                      <a:cubicBezTo>
                        <a:pt x="0" y="159676"/>
                        <a:pt x="159677" y="0"/>
                        <a:pt x="356648" y="0"/>
                      </a:cubicBezTo>
                      <a:cubicBezTo>
                        <a:pt x="553618" y="0"/>
                        <a:pt x="713295" y="159676"/>
                        <a:pt x="713295" y="356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43173344-E293-D603-B420-D44C59AF2A6C}"/>
                    </a:ext>
                  </a:extLst>
                </p:cNvPr>
                <p:cNvSpPr/>
                <p:nvPr/>
              </p:nvSpPr>
              <p:spPr>
                <a:xfrm rot="18900000">
                  <a:off x="6125337" y="2139174"/>
                  <a:ext cx="540000" cy="540000"/>
                </a:xfrm>
                <a:custGeom>
                  <a:avLst/>
                  <a:gdLst>
                    <a:gd name="connsiteX0" fmla="*/ 462900 w 462972"/>
                    <a:gd name="connsiteY0" fmla="*/ 231486 h 462972"/>
                    <a:gd name="connsiteX1" fmla="*/ 231413 w 462972"/>
                    <a:gd name="connsiteY1" fmla="*/ 462973 h 462972"/>
                    <a:gd name="connsiteX2" fmla="*/ -73 w 462972"/>
                    <a:gd name="connsiteY2" fmla="*/ 231486 h 462972"/>
                    <a:gd name="connsiteX3" fmla="*/ 231413 w 462972"/>
                    <a:gd name="connsiteY3" fmla="*/ 0 h 462972"/>
                    <a:gd name="connsiteX4" fmla="*/ 462900 w 462972"/>
                    <a:gd name="connsiteY4" fmla="*/ 231486 h 46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972" h="462972">
                      <a:moveTo>
                        <a:pt x="462900" y="231486"/>
                      </a:moveTo>
                      <a:cubicBezTo>
                        <a:pt x="462900" y="359333"/>
                        <a:pt x="359259" y="462973"/>
                        <a:pt x="231413" y="462973"/>
                      </a:cubicBezTo>
                      <a:cubicBezTo>
                        <a:pt x="103567" y="462973"/>
                        <a:pt x="-73" y="359333"/>
                        <a:pt x="-73" y="231486"/>
                      </a:cubicBezTo>
                      <a:cubicBezTo>
                        <a:pt x="-73" y="103640"/>
                        <a:pt x="103567" y="0"/>
                        <a:pt x="231413" y="0"/>
                      </a:cubicBezTo>
                      <a:cubicBezTo>
                        <a:pt x="359260" y="0"/>
                        <a:pt x="462900" y="103640"/>
                        <a:pt x="462900" y="23148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solidFill>
                      <a:schemeClr val="accent3"/>
                    </a:solidFill>
                  </a:endParaRPr>
                </a:p>
              </p:txBody>
            </p:sp>
            <p:pic>
              <p:nvPicPr>
                <p:cNvPr id="206" name="Graphic 205">
                  <a:extLst>
                    <a:ext uri="{FF2B5EF4-FFF2-40B4-BE49-F238E27FC236}">
                      <a16:creationId xmlns:a16="http://schemas.microsoft.com/office/drawing/2014/main" id="{E274F7BF-8F38-52BE-261A-C3AC21696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4536" y="2208458"/>
                  <a:ext cx="361603" cy="4014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398673F-A87E-179B-2D4C-156B1C7DD821}"/>
                </a:ext>
              </a:extLst>
            </p:cNvPr>
            <p:cNvGrpSpPr/>
            <p:nvPr/>
          </p:nvGrpSpPr>
          <p:grpSpPr>
            <a:xfrm>
              <a:off x="4973912" y="4341023"/>
              <a:ext cx="4646338" cy="830997"/>
              <a:chOff x="4973912" y="4379123"/>
              <a:chExt cx="4646338" cy="830997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47CD9C81-2B35-3239-B6A8-951BA1F7791E}"/>
                  </a:ext>
                </a:extLst>
              </p:cNvPr>
              <p:cNvSpPr/>
              <p:nvPr/>
            </p:nvSpPr>
            <p:spPr>
              <a:xfrm>
                <a:off x="6119952" y="4401231"/>
                <a:ext cx="3500298" cy="78678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3B4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C83FF109-6F11-8407-3131-A23B3C3470F1}"/>
                  </a:ext>
                </a:extLst>
              </p:cNvPr>
              <p:cNvSpPr/>
              <p:nvPr/>
            </p:nvSpPr>
            <p:spPr>
              <a:xfrm>
                <a:off x="5294032" y="4789475"/>
                <a:ext cx="452988" cy="10292"/>
              </a:xfrm>
              <a:custGeom>
                <a:avLst/>
                <a:gdLst>
                  <a:gd name="connsiteX0" fmla="*/ 0 w 452988"/>
                  <a:gd name="connsiteY0" fmla="*/ 0 h 10292"/>
                  <a:gd name="connsiteX1" fmla="*/ 452988 w 452988"/>
                  <a:gd name="connsiteY1" fmla="*/ 0 h 10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988" h="10292">
                    <a:moveTo>
                      <a:pt x="0" y="0"/>
                    </a:moveTo>
                    <a:lnTo>
                      <a:pt x="452988" y="0"/>
                    </a:lnTo>
                  </a:path>
                </a:pathLst>
              </a:custGeom>
              <a:ln w="10286" cap="flat">
                <a:solidFill>
                  <a:srgbClr val="53B4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96A888A-C9A1-3171-6450-08BE6002633C}"/>
                  </a:ext>
                </a:extLst>
              </p:cNvPr>
              <p:cNvSpPr/>
              <p:nvPr/>
            </p:nvSpPr>
            <p:spPr>
              <a:xfrm>
                <a:off x="5736625" y="4719443"/>
                <a:ext cx="91186" cy="150357"/>
              </a:xfrm>
              <a:custGeom>
                <a:avLst/>
                <a:gdLst>
                  <a:gd name="connsiteX0" fmla="*/ 27203 w 91186"/>
                  <a:gd name="connsiteY0" fmla="*/ 4571 h 150357"/>
                  <a:gd name="connsiteX1" fmla="*/ 86490 w 91186"/>
                  <a:gd name="connsiteY1" fmla="*/ 63961 h 150357"/>
                  <a:gd name="connsiteX2" fmla="*/ 86490 w 91186"/>
                  <a:gd name="connsiteY2" fmla="*/ 86502 h 150357"/>
                  <a:gd name="connsiteX3" fmla="*/ 27203 w 91186"/>
                  <a:gd name="connsiteY3" fmla="*/ 145789 h 150357"/>
                  <a:gd name="connsiteX4" fmla="*/ 4497 w 91186"/>
                  <a:gd name="connsiteY4" fmla="*/ 145521 h 150357"/>
                  <a:gd name="connsiteX5" fmla="*/ -73 w 91186"/>
                  <a:gd name="connsiteY5" fmla="*/ 134467 h 150357"/>
                  <a:gd name="connsiteX6" fmla="*/ -73 w 91186"/>
                  <a:gd name="connsiteY6" fmla="*/ 15893 h 150357"/>
                  <a:gd name="connsiteX7" fmla="*/ 16149 w 91186"/>
                  <a:gd name="connsiteY7" fmla="*/ 1 h 150357"/>
                  <a:gd name="connsiteX8" fmla="*/ 27203 w 91186"/>
                  <a:gd name="connsiteY8" fmla="*/ 4571 h 15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186" h="150357">
                    <a:moveTo>
                      <a:pt x="27203" y="4571"/>
                    </a:moveTo>
                    <a:lnTo>
                      <a:pt x="86490" y="63961"/>
                    </a:lnTo>
                    <a:cubicBezTo>
                      <a:pt x="92655" y="70209"/>
                      <a:pt x="92655" y="80254"/>
                      <a:pt x="86490" y="86502"/>
                    </a:cubicBezTo>
                    <a:lnTo>
                      <a:pt x="27203" y="145789"/>
                    </a:lnTo>
                    <a:cubicBezTo>
                      <a:pt x="20863" y="151985"/>
                      <a:pt x="10693" y="151862"/>
                      <a:pt x="4497" y="145521"/>
                    </a:cubicBezTo>
                    <a:cubicBezTo>
                      <a:pt x="1605" y="142567"/>
                      <a:pt x="-32" y="138605"/>
                      <a:pt x="-73" y="134467"/>
                    </a:cubicBezTo>
                    <a:lnTo>
                      <a:pt x="-73" y="15893"/>
                    </a:lnTo>
                    <a:cubicBezTo>
                      <a:pt x="20" y="7021"/>
                      <a:pt x="7276" y="-92"/>
                      <a:pt x="16149" y="1"/>
                    </a:cubicBezTo>
                    <a:cubicBezTo>
                      <a:pt x="20286" y="42"/>
                      <a:pt x="24249" y="1679"/>
                      <a:pt x="27203" y="45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96336-4E78-C550-1FFC-E6C3A9B8A34A}"/>
                  </a:ext>
                </a:extLst>
              </p:cNvPr>
              <p:cNvSpPr/>
              <p:nvPr/>
            </p:nvSpPr>
            <p:spPr>
              <a:xfrm>
                <a:off x="4973912" y="4539359"/>
                <a:ext cx="510525" cy="510525"/>
              </a:xfrm>
              <a:custGeom>
                <a:avLst/>
                <a:gdLst>
                  <a:gd name="connsiteX0" fmla="*/ 510525 w 510525"/>
                  <a:gd name="connsiteY0" fmla="*/ 255263 h 510525"/>
                  <a:gd name="connsiteX1" fmla="*/ 255263 w 510525"/>
                  <a:gd name="connsiteY1" fmla="*/ 510525 h 510525"/>
                  <a:gd name="connsiteX2" fmla="*/ 0 w 510525"/>
                  <a:gd name="connsiteY2" fmla="*/ 255263 h 510525"/>
                  <a:gd name="connsiteX3" fmla="*/ 255263 w 510525"/>
                  <a:gd name="connsiteY3" fmla="*/ 0 h 510525"/>
                  <a:gd name="connsiteX4" fmla="*/ 510525 w 510525"/>
                  <a:gd name="connsiteY4" fmla="*/ 255263 h 51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25" h="510525">
                    <a:moveTo>
                      <a:pt x="510525" y="255263"/>
                    </a:moveTo>
                    <a:cubicBezTo>
                      <a:pt x="510525" y="396241"/>
                      <a:pt x="396240" y="510525"/>
                      <a:pt x="255263" y="510525"/>
                    </a:cubicBezTo>
                    <a:cubicBezTo>
                      <a:pt x="114285" y="510525"/>
                      <a:pt x="0" y="396241"/>
                      <a:pt x="0" y="255263"/>
                    </a:cubicBezTo>
                    <a:cubicBezTo>
                      <a:pt x="0" y="114285"/>
                      <a:pt x="114285" y="0"/>
                      <a:pt x="255263" y="0"/>
                    </a:cubicBezTo>
                    <a:cubicBezTo>
                      <a:pt x="396240" y="0"/>
                      <a:pt x="510525" y="114285"/>
                      <a:pt x="510525" y="255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528B7EF-746F-C240-0E8E-C49F57D4A69F}"/>
                  </a:ext>
                </a:extLst>
              </p:cNvPr>
              <p:cNvSpPr/>
              <p:nvPr/>
            </p:nvSpPr>
            <p:spPr>
              <a:xfrm>
                <a:off x="5039682" y="4605232"/>
                <a:ext cx="378777" cy="378778"/>
              </a:xfrm>
              <a:custGeom>
                <a:avLst/>
                <a:gdLst>
                  <a:gd name="connsiteX0" fmla="*/ 189831 w 378777"/>
                  <a:gd name="connsiteY0" fmla="*/ 378778 h 378778"/>
                  <a:gd name="connsiteX1" fmla="*/ -72 w 378777"/>
                  <a:gd name="connsiteY1" fmla="*/ 189904 h 378778"/>
                  <a:gd name="connsiteX2" fmla="*/ 188802 w 378777"/>
                  <a:gd name="connsiteY2" fmla="*/ 1 h 378778"/>
                  <a:gd name="connsiteX3" fmla="*/ 378705 w 378777"/>
                  <a:gd name="connsiteY3" fmla="*/ 188875 h 378778"/>
                  <a:gd name="connsiteX4" fmla="*/ 378705 w 378777"/>
                  <a:gd name="connsiteY4" fmla="*/ 189595 h 378778"/>
                  <a:gd name="connsiteX5" fmla="*/ 189831 w 378777"/>
                  <a:gd name="connsiteY5" fmla="*/ 378778 h 37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777" h="378778">
                    <a:moveTo>
                      <a:pt x="189831" y="378778"/>
                    </a:moveTo>
                    <a:cubicBezTo>
                      <a:pt x="85235" y="379066"/>
                      <a:pt x="216" y="294500"/>
                      <a:pt x="-72" y="189904"/>
                    </a:cubicBezTo>
                    <a:cubicBezTo>
                      <a:pt x="-360" y="85308"/>
                      <a:pt x="84206" y="289"/>
                      <a:pt x="188802" y="1"/>
                    </a:cubicBezTo>
                    <a:cubicBezTo>
                      <a:pt x="293398" y="-277"/>
                      <a:pt x="378417" y="84279"/>
                      <a:pt x="378705" y="188875"/>
                    </a:cubicBezTo>
                    <a:cubicBezTo>
                      <a:pt x="378705" y="189112"/>
                      <a:pt x="378705" y="189358"/>
                      <a:pt x="378705" y="189595"/>
                    </a:cubicBezTo>
                    <a:cubicBezTo>
                      <a:pt x="378478" y="293862"/>
                      <a:pt x="294098" y="378387"/>
                      <a:pt x="189831" y="3787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BF613E4-5B8D-8CC4-5184-27393B83133D}"/>
                  </a:ext>
                </a:extLst>
              </p:cNvPr>
              <p:cNvSpPr/>
              <p:nvPr/>
            </p:nvSpPr>
            <p:spPr>
              <a:xfrm>
                <a:off x="5123261" y="4688708"/>
                <a:ext cx="211826" cy="211826"/>
              </a:xfrm>
              <a:custGeom>
                <a:avLst/>
                <a:gdLst>
                  <a:gd name="connsiteX0" fmla="*/ 211827 w 211826"/>
                  <a:gd name="connsiteY0" fmla="*/ 105914 h 211826"/>
                  <a:gd name="connsiteX1" fmla="*/ 105914 w 211826"/>
                  <a:gd name="connsiteY1" fmla="*/ 211827 h 211826"/>
                  <a:gd name="connsiteX2" fmla="*/ 0 w 211826"/>
                  <a:gd name="connsiteY2" fmla="*/ 105914 h 211826"/>
                  <a:gd name="connsiteX3" fmla="*/ 105914 w 211826"/>
                  <a:gd name="connsiteY3" fmla="*/ 0 h 211826"/>
                  <a:gd name="connsiteX4" fmla="*/ 211827 w 211826"/>
                  <a:gd name="connsiteY4" fmla="*/ 105914 h 21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826" h="211826">
                    <a:moveTo>
                      <a:pt x="211827" y="105914"/>
                    </a:moveTo>
                    <a:cubicBezTo>
                      <a:pt x="211827" y="164408"/>
                      <a:pt x="164408" y="211827"/>
                      <a:pt x="105914" y="211827"/>
                    </a:cubicBezTo>
                    <a:cubicBezTo>
                      <a:pt x="47419" y="211827"/>
                      <a:pt x="0" y="164408"/>
                      <a:pt x="0" y="105914"/>
                    </a:cubicBezTo>
                    <a:cubicBezTo>
                      <a:pt x="0" y="47419"/>
                      <a:pt x="47419" y="0"/>
                      <a:pt x="105914" y="0"/>
                    </a:cubicBezTo>
                    <a:cubicBezTo>
                      <a:pt x="164408" y="0"/>
                      <a:pt x="211827" y="47419"/>
                      <a:pt x="211827" y="105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EFDF3694-CE0A-27FE-6A6A-F1C7F58F178F}"/>
                  </a:ext>
                </a:extLst>
              </p:cNvPr>
              <p:cNvGrpSpPr/>
              <p:nvPr/>
            </p:nvGrpSpPr>
            <p:grpSpPr>
              <a:xfrm>
                <a:off x="6945895" y="4520944"/>
                <a:ext cx="1605755" cy="547355"/>
                <a:chOff x="6945895" y="4540253"/>
                <a:chExt cx="1605755" cy="547355"/>
              </a:xfrm>
            </p:grpSpPr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294E483-2A77-3231-34F1-F20FAB3536CA}"/>
                    </a:ext>
                  </a:extLst>
                </p:cNvPr>
                <p:cNvSpPr txBox="1"/>
                <p:nvPr/>
              </p:nvSpPr>
              <p:spPr>
                <a:xfrm>
                  <a:off x="6945895" y="4810609"/>
                  <a:ext cx="160575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Deliver skills and expertise to drive results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E73D245F-304D-7B03-3E3C-AF2ADB08D7D3}"/>
                    </a:ext>
                  </a:extLst>
                </p:cNvPr>
                <p:cNvSpPr txBox="1"/>
                <p:nvPr/>
              </p:nvSpPr>
              <p:spPr>
                <a:xfrm>
                  <a:off x="6945895" y="4540253"/>
                  <a:ext cx="109805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sz="1600" dirty="0">
                      <a:ln/>
                      <a:latin typeface="+mj-lt"/>
                      <a:cs typeface="Arial"/>
                      <a:sym typeface="Arial"/>
                      <a:rtl val="0"/>
                    </a:rPr>
                    <a:t>ACTIVATE</a:t>
                  </a:r>
                  <a:endParaRPr lang="en-IN" sz="1600" spc="0" baseline="0" dirty="0">
                    <a:ln/>
                    <a:latin typeface="+mj-lt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584987B-17A6-F1E4-57CA-3FA1D2EAAFB3}"/>
                  </a:ext>
                </a:extLst>
              </p:cNvPr>
              <p:cNvSpPr txBox="1"/>
              <p:nvPr/>
            </p:nvSpPr>
            <p:spPr>
              <a:xfrm>
                <a:off x="8838203" y="4379123"/>
                <a:ext cx="50386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IN" sz="5400" b="1" spc="0" baseline="0" dirty="0">
                    <a:ln/>
                    <a:solidFill>
                      <a:schemeClr val="bg1">
                        <a:lumMod val="95000"/>
                      </a:schemeClr>
                    </a:solidFill>
                    <a:latin typeface="+mj-lt"/>
                    <a:sym typeface="Montserrat"/>
                    <a:rtl val="0"/>
                  </a:rPr>
                  <a:t>4</a:t>
                </a: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8DB71A61-99DC-13E9-1CC7-69AE1C35CD9B}"/>
                  </a:ext>
                </a:extLst>
              </p:cNvPr>
              <p:cNvGrpSpPr/>
              <p:nvPr/>
            </p:nvGrpSpPr>
            <p:grpSpPr>
              <a:xfrm>
                <a:off x="5988070" y="4387333"/>
                <a:ext cx="814576" cy="814576"/>
                <a:chOff x="5988070" y="4379123"/>
                <a:chExt cx="814576" cy="814576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2F524DE-725C-8D38-54BC-47EA4C283860}"/>
                    </a:ext>
                  </a:extLst>
                </p:cNvPr>
                <p:cNvSpPr/>
                <p:nvPr/>
              </p:nvSpPr>
              <p:spPr>
                <a:xfrm>
                  <a:off x="5988070" y="4379123"/>
                  <a:ext cx="814576" cy="814576"/>
                </a:xfrm>
                <a:custGeom>
                  <a:avLst/>
                  <a:gdLst>
                    <a:gd name="connsiteX0" fmla="*/ 814576 w 814576"/>
                    <a:gd name="connsiteY0" fmla="*/ 407288 h 814576"/>
                    <a:gd name="connsiteX1" fmla="*/ 407288 w 814576"/>
                    <a:gd name="connsiteY1" fmla="*/ 814576 h 814576"/>
                    <a:gd name="connsiteX2" fmla="*/ 0 w 814576"/>
                    <a:gd name="connsiteY2" fmla="*/ 407288 h 814576"/>
                    <a:gd name="connsiteX3" fmla="*/ 407288 w 814576"/>
                    <a:gd name="connsiteY3" fmla="*/ 0 h 814576"/>
                    <a:gd name="connsiteX4" fmla="*/ 814576 w 814576"/>
                    <a:gd name="connsiteY4" fmla="*/ 407288 h 814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576" h="814576">
                      <a:moveTo>
                        <a:pt x="814576" y="407288"/>
                      </a:moveTo>
                      <a:cubicBezTo>
                        <a:pt x="814576" y="632227"/>
                        <a:pt x="632227" y="814576"/>
                        <a:pt x="407288" y="814576"/>
                      </a:cubicBezTo>
                      <a:cubicBezTo>
                        <a:pt x="182349" y="814576"/>
                        <a:pt x="0" y="632227"/>
                        <a:pt x="0" y="407288"/>
                      </a:cubicBezTo>
                      <a:cubicBezTo>
                        <a:pt x="0" y="182349"/>
                        <a:pt x="182349" y="0"/>
                        <a:pt x="407288" y="0"/>
                      </a:cubicBezTo>
                      <a:cubicBezTo>
                        <a:pt x="632227" y="0"/>
                        <a:pt x="814576" y="182349"/>
                        <a:pt x="814576" y="407288"/>
                      </a:cubicBezTo>
                      <a:close/>
                    </a:path>
                  </a:pathLst>
                </a:custGeom>
                <a:solidFill>
                  <a:srgbClr val="53B4BD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44B6BDAB-4142-6D01-F559-A224B5E8EEA4}"/>
                    </a:ext>
                  </a:extLst>
                </p:cNvPr>
                <p:cNvSpPr/>
                <p:nvPr/>
              </p:nvSpPr>
              <p:spPr>
                <a:xfrm>
                  <a:off x="6038711" y="4429764"/>
                  <a:ext cx="713294" cy="713294"/>
                </a:xfrm>
                <a:custGeom>
                  <a:avLst/>
                  <a:gdLst>
                    <a:gd name="connsiteX0" fmla="*/ 713295 w 713294"/>
                    <a:gd name="connsiteY0" fmla="*/ 356647 h 713294"/>
                    <a:gd name="connsiteX1" fmla="*/ 356647 w 713294"/>
                    <a:gd name="connsiteY1" fmla="*/ 713295 h 713294"/>
                    <a:gd name="connsiteX2" fmla="*/ 0 w 713294"/>
                    <a:gd name="connsiteY2" fmla="*/ 356647 h 713294"/>
                    <a:gd name="connsiteX3" fmla="*/ 356647 w 713294"/>
                    <a:gd name="connsiteY3" fmla="*/ 0 h 713294"/>
                    <a:gd name="connsiteX4" fmla="*/ 713295 w 713294"/>
                    <a:gd name="connsiteY4" fmla="*/ 356647 h 713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294" h="713294">
                      <a:moveTo>
                        <a:pt x="713295" y="356647"/>
                      </a:moveTo>
                      <a:cubicBezTo>
                        <a:pt x="713295" y="553618"/>
                        <a:pt x="553618" y="713295"/>
                        <a:pt x="356647" y="713295"/>
                      </a:cubicBezTo>
                      <a:cubicBezTo>
                        <a:pt x="159677" y="713295"/>
                        <a:pt x="0" y="553618"/>
                        <a:pt x="0" y="356647"/>
                      </a:cubicBezTo>
                      <a:cubicBezTo>
                        <a:pt x="0" y="159676"/>
                        <a:pt x="159677" y="0"/>
                        <a:pt x="356647" y="0"/>
                      </a:cubicBezTo>
                      <a:cubicBezTo>
                        <a:pt x="553618" y="0"/>
                        <a:pt x="713295" y="159676"/>
                        <a:pt x="713295" y="356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84D3825-95A8-0320-ED90-B934434831E8}"/>
                    </a:ext>
                  </a:extLst>
                </p:cNvPr>
                <p:cNvSpPr/>
                <p:nvPr/>
              </p:nvSpPr>
              <p:spPr>
                <a:xfrm rot="18900000">
                  <a:off x="6125358" y="4516411"/>
                  <a:ext cx="540000" cy="540000"/>
                </a:xfrm>
                <a:custGeom>
                  <a:avLst/>
                  <a:gdLst>
                    <a:gd name="connsiteX0" fmla="*/ 462900 w 462972"/>
                    <a:gd name="connsiteY0" fmla="*/ 231486 h 462972"/>
                    <a:gd name="connsiteX1" fmla="*/ 231413 w 462972"/>
                    <a:gd name="connsiteY1" fmla="*/ 462973 h 462972"/>
                    <a:gd name="connsiteX2" fmla="*/ -73 w 462972"/>
                    <a:gd name="connsiteY2" fmla="*/ 231486 h 462972"/>
                    <a:gd name="connsiteX3" fmla="*/ 231413 w 462972"/>
                    <a:gd name="connsiteY3" fmla="*/ 0 h 462972"/>
                    <a:gd name="connsiteX4" fmla="*/ 462900 w 462972"/>
                    <a:gd name="connsiteY4" fmla="*/ 231486 h 46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972" h="462972">
                      <a:moveTo>
                        <a:pt x="462900" y="231486"/>
                      </a:moveTo>
                      <a:cubicBezTo>
                        <a:pt x="462900" y="359333"/>
                        <a:pt x="359260" y="462973"/>
                        <a:pt x="231413" y="462973"/>
                      </a:cubicBezTo>
                      <a:cubicBezTo>
                        <a:pt x="103567" y="462973"/>
                        <a:pt x="-73" y="359333"/>
                        <a:pt x="-73" y="231486"/>
                      </a:cubicBezTo>
                      <a:cubicBezTo>
                        <a:pt x="-73" y="103640"/>
                        <a:pt x="103567" y="0"/>
                        <a:pt x="231413" y="0"/>
                      </a:cubicBezTo>
                      <a:cubicBezTo>
                        <a:pt x="359260" y="0"/>
                        <a:pt x="462900" y="103640"/>
                        <a:pt x="462900" y="23148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solidFill>
                      <a:schemeClr val="accent3"/>
                    </a:solidFill>
                  </a:endParaRPr>
                </a:p>
              </p:txBody>
            </p:sp>
            <p:pic>
              <p:nvPicPr>
                <p:cNvPr id="207" name="Graphic 206">
                  <a:extLst>
                    <a:ext uri="{FF2B5EF4-FFF2-40B4-BE49-F238E27FC236}">
                      <a16:creationId xmlns:a16="http://schemas.microsoft.com/office/drawing/2014/main" id="{23F834A1-A4EB-E1F4-52DE-E498055C8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619" y="4614073"/>
                  <a:ext cx="337478" cy="3446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99C95B9-8697-7573-982E-646D9469F2DB}"/>
                </a:ext>
              </a:extLst>
            </p:cNvPr>
            <p:cNvGrpSpPr/>
            <p:nvPr/>
          </p:nvGrpSpPr>
          <p:grpSpPr>
            <a:xfrm>
              <a:off x="3802993" y="918761"/>
              <a:ext cx="4709491" cy="1105163"/>
              <a:chOff x="3802993" y="918761"/>
              <a:chExt cx="4709491" cy="110516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FE11AA-7F8C-9E23-521F-E2CF91ECB243}"/>
                  </a:ext>
                </a:extLst>
              </p:cNvPr>
              <p:cNvSpPr/>
              <p:nvPr/>
            </p:nvSpPr>
            <p:spPr>
              <a:xfrm>
                <a:off x="4058260" y="1324719"/>
                <a:ext cx="869951" cy="443827"/>
              </a:xfrm>
              <a:custGeom>
                <a:avLst/>
                <a:gdLst>
                  <a:gd name="connsiteX0" fmla="*/ -73 w 869951"/>
                  <a:gd name="connsiteY0" fmla="*/ 443828 h 443827"/>
                  <a:gd name="connsiteX1" fmla="*/ 397643 w 869951"/>
                  <a:gd name="connsiteY1" fmla="*/ 443828 h 443827"/>
                  <a:gd name="connsiteX2" fmla="*/ 549360 w 869951"/>
                  <a:gd name="connsiteY2" fmla="*/ 292111 h 443827"/>
                  <a:gd name="connsiteX3" fmla="*/ 549360 w 869951"/>
                  <a:gd name="connsiteY3" fmla="*/ 151820 h 443827"/>
                  <a:gd name="connsiteX4" fmla="*/ 700973 w 869951"/>
                  <a:gd name="connsiteY4" fmla="*/ 0 h 443827"/>
                  <a:gd name="connsiteX5" fmla="*/ 701076 w 869951"/>
                  <a:gd name="connsiteY5" fmla="*/ 0 h 443827"/>
                  <a:gd name="connsiteX6" fmla="*/ 869879 w 869951"/>
                  <a:gd name="connsiteY6" fmla="*/ 0 h 44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951" h="443827">
                    <a:moveTo>
                      <a:pt x="-73" y="443828"/>
                    </a:moveTo>
                    <a:lnTo>
                      <a:pt x="397643" y="443828"/>
                    </a:lnTo>
                    <a:cubicBezTo>
                      <a:pt x="481437" y="443828"/>
                      <a:pt x="549360" y="375902"/>
                      <a:pt x="549360" y="292111"/>
                    </a:cubicBezTo>
                    <a:lnTo>
                      <a:pt x="549360" y="151820"/>
                    </a:lnTo>
                    <a:cubicBezTo>
                      <a:pt x="549298" y="68029"/>
                      <a:pt x="617179" y="57"/>
                      <a:pt x="700973" y="0"/>
                    </a:cubicBezTo>
                    <a:cubicBezTo>
                      <a:pt x="701004" y="0"/>
                      <a:pt x="701045" y="0"/>
                      <a:pt x="701076" y="0"/>
                    </a:cubicBezTo>
                    <a:lnTo>
                      <a:pt x="869879" y="0"/>
                    </a:lnTo>
                  </a:path>
                </a:pathLst>
              </a:custGeom>
              <a:noFill/>
              <a:ln w="10286" cap="flat">
                <a:solidFill>
                  <a:srgbClr val="53B4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0BAB5EF-B578-A3E0-B3B0-2D0174703680}"/>
                  </a:ext>
                </a:extLst>
              </p:cNvPr>
              <p:cNvSpPr/>
              <p:nvPr/>
            </p:nvSpPr>
            <p:spPr>
              <a:xfrm rot="20363999">
                <a:off x="3802993" y="1513399"/>
                <a:ext cx="510525" cy="510525"/>
              </a:xfrm>
              <a:custGeom>
                <a:avLst/>
                <a:gdLst>
                  <a:gd name="connsiteX0" fmla="*/ 510453 w 510525"/>
                  <a:gd name="connsiteY0" fmla="*/ 255263 h 510525"/>
                  <a:gd name="connsiteX1" fmla="*/ 255190 w 510525"/>
                  <a:gd name="connsiteY1" fmla="*/ 510526 h 510525"/>
                  <a:gd name="connsiteX2" fmla="*/ -73 w 510525"/>
                  <a:gd name="connsiteY2" fmla="*/ 255263 h 510525"/>
                  <a:gd name="connsiteX3" fmla="*/ 255190 w 510525"/>
                  <a:gd name="connsiteY3" fmla="*/ 0 h 510525"/>
                  <a:gd name="connsiteX4" fmla="*/ 510453 w 510525"/>
                  <a:gd name="connsiteY4" fmla="*/ 255263 h 51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25" h="510525">
                    <a:moveTo>
                      <a:pt x="510453" y="255263"/>
                    </a:moveTo>
                    <a:cubicBezTo>
                      <a:pt x="510453" y="396241"/>
                      <a:pt x="396168" y="510526"/>
                      <a:pt x="255190" y="510526"/>
                    </a:cubicBezTo>
                    <a:cubicBezTo>
                      <a:pt x="114212" y="510526"/>
                      <a:pt x="-73" y="396241"/>
                      <a:pt x="-73" y="255263"/>
                    </a:cubicBezTo>
                    <a:cubicBezTo>
                      <a:pt x="-73" y="114285"/>
                      <a:pt x="114212" y="0"/>
                      <a:pt x="255190" y="0"/>
                    </a:cubicBezTo>
                    <a:cubicBezTo>
                      <a:pt x="396168" y="0"/>
                      <a:pt x="510453" y="114285"/>
                      <a:pt x="510453" y="255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F2AEEE7-EC3A-E57B-815B-A02E317C7F1D}"/>
                  </a:ext>
                </a:extLst>
              </p:cNvPr>
              <p:cNvSpPr/>
              <p:nvPr/>
            </p:nvSpPr>
            <p:spPr>
              <a:xfrm>
                <a:off x="3868768" y="1579158"/>
                <a:ext cx="378777" cy="378777"/>
              </a:xfrm>
              <a:custGeom>
                <a:avLst/>
                <a:gdLst>
                  <a:gd name="connsiteX0" fmla="*/ 189418 w 378777"/>
                  <a:gd name="connsiteY0" fmla="*/ 378777 h 378777"/>
                  <a:gd name="connsiteX1" fmla="*/ -73 w 378777"/>
                  <a:gd name="connsiteY1" fmla="*/ 189492 h 378777"/>
                  <a:gd name="connsiteX2" fmla="*/ 189213 w 378777"/>
                  <a:gd name="connsiteY2" fmla="*/ 0 h 378777"/>
                  <a:gd name="connsiteX3" fmla="*/ 378704 w 378777"/>
                  <a:gd name="connsiteY3" fmla="*/ 189286 h 378777"/>
                  <a:gd name="connsiteX4" fmla="*/ 378704 w 378777"/>
                  <a:gd name="connsiteY4" fmla="*/ 189389 h 378777"/>
                  <a:gd name="connsiteX5" fmla="*/ 189418 w 378777"/>
                  <a:gd name="connsiteY5" fmla="*/ 378777 h 37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777" h="378777">
                    <a:moveTo>
                      <a:pt x="189418" y="378777"/>
                    </a:moveTo>
                    <a:cubicBezTo>
                      <a:pt x="84822" y="378839"/>
                      <a:pt x="-11" y="294088"/>
                      <a:pt x="-73" y="189492"/>
                    </a:cubicBezTo>
                    <a:cubicBezTo>
                      <a:pt x="-135" y="84896"/>
                      <a:pt x="84617" y="57"/>
                      <a:pt x="189213" y="0"/>
                    </a:cubicBezTo>
                    <a:cubicBezTo>
                      <a:pt x="293809" y="-56"/>
                      <a:pt x="378642" y="84690"/>
                      <a:pt x="378704" y="189286"/>
                    </a:cubicBezTo>
                    <a:cubicBezTo>
                      <a:pt x="378704" y="189320"/>
                      <a:pt x="378704" y="189355"/>
                      <a:pt x="378704" y="189389"/>
                    </a:cubicBezTo>
                    <a:cubicBezTo>
                      <a:pt x="378642" y="293921"/>
                      <a:pt x="293953" y="378664"/>
                      <a:pt x="189418" y="378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B32EEE5-483A-A2B6-C1EB-99799E657AA2}"/>
                  </a:ext>
                </a:extLst>
              </p:cNvPr>
              <p:cNvSpPr/>
              <p:nvPr/>
            </p:nvSpPr>
            <p:spPr>
              <a:xfrm rot="20259001">
                <a:off x="3952362" y="1662797"/>
                <a:ext cx="211826" cy="211826"/>
              </a:xfrm>
              <a:custGeom>
                <a:avLst/>
                <a:gdLst>
                  <a:gd name="connsiteX0" fmla="*/ 211754 w 211826"/>
                  <a:gd name="connsiteY0" fmla="*/ 105914 h 211826"/>
                  <a:gd name="connsiteX1" fmla="*/ 105841 w 211826"/>
                  <a:gd name="connsiteY1" fmla="*/ 211827 h 211826"/>
                  <a:gd name="connsiteX2" fmla="*/ -73 w 211826"/>
                  <a:gd name="connsiteY2" fmla="*/ 105914 h 211826"/>
                  <a:gd name="connsiteX3" fmla="*/ 105841 w 211826"/>
                  <a:gd name="connsiteY3" fmla="*/ 0 h 211826"/>
                  <a:gd name="connsiteX4" fmla="*/ 211754 w 211826"/>
                  <a:gd name="connsiteY4" fmla="*/ 105914 h 21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826" h="211826">
                    <a:moveTo>
                      <a:pt x="211754" y="105914"/>
                    </a:moveTo>
                    <a:cubicBezTo>
                      <a:pt x="211754" y="164408"/>
                      <a:pt x="164335" y="211827"/>
                      <a:pt x="105841" y="211827"/>
                    </a:cubicBezTo>
                    <a:cubicBezTo>
                      <a:pt x="47346" y="211827"/>
                      <a:pt x="-73" y="164408"/>
                      <a:pt x="-73" y="105914"/>
                    </a:cubicBezTo>
                    <a:cubicBezTo>
                      <a:pt x="-73" y="47419"/>
                      <a:pt x="47346" y="0"/>
                      <a:pt x="105841" y="0"/>
                    </a:cubicBezTo>
                    <a:cubicBezTo>
                      <a:pt x="164335" y="0"/>
                      <a:pt x="211754" y="47419"/>
                      <a:pt x="211754" y="105914"/>
                    </a:cubicBezTo>
                    <a:close/>
                  </a:path>
                </a:pathLst>
              </a:custGeom>
              <a:solidFill>
                <a:srgbClr val="53B4BD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1CDF77F-2141-12CB-F12A-D75CC6E4C352}"/>
                  </a:ext>
                </a:extLst>
              </p:cNvPr>
              <p:cNvSpPr/>
              <p:nvPr/>
            </p:nvSpPr>
            <p:spPr>
              <a:xfrm>
                <a:off x="5178231" y="940869"/>
                <a:ext cx="3334253" cy="78678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3B4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8B03BB2-229A-BE54-8EC8-228DE9E9C361}"/>
                  </a:ext>
                </a:extLst>
              </p:cNvPr>
              <p:cNvSpPr txBox="1"/>
              <p:nvPr/>
            </p:nvSpPr>
            <p:spPr>
              <a:xfrm>
                <a:off x="8137689" y="918761"/>
                <a:ext cx="10099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IN" sz="5400" b="1" spc="0" baseline="0" dirty="0">
                    <a:ln/>
                    <a:solidFill>
                      <a:schemeClr val="bg1">
                        <a:lumMod val="95000"/>
                      </a:schemeClr>
                    </a:solidFill>
                    <a:latin typeface="+mj-lt"/>
                    <a:sym typeface="Montserrat"/>
                    <a:rtl val="0"/>
                  </a:rPr>
                  <a:t>1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1F1DA0CE-934D-45A4-9408-7CB7939DAA27}"/>
                  </a:ext>
                </a:extLst>
              </p:cNvPr>
              <p:cNvGrpSpPr/>
              <p:nvPr/>
            </p:nvGrpSpPr>
            <p:grpSpPr>
              <a:xfrm>
                <a:off x="5954774" y="1060581"/>
                <a:ext cx="2175666" cy="547356"/>
                <a:chOff x="5954774" y="1023247"/>
                <a:chExt cx="2175666" cy="547356"/>
              </a:xfrm>
            </p:grpSpPr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DAFA8ACE-FC14-9853-E6CD-142897575528}"/>
                    </a:ext>
                  </a:extLst>
                </p:cNvPr>
                <p:cNvSpPr txBox="1"/>
                <p:nvPr/>
              </p:nvSpPr>
              <p:spPr>
                <a:xfrm>
                  <a:off x="5954774" y="1293604"/>
                  <a:ext cx="217566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Understand &amp; analyze the unique needs of every project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BE98B221-8983-2980-827D-0E4FDB9946E4}"/>
                    </a:ext>
                  </a:extLst>
                </p:cNvPr>
                <p:cNvSpPr txBox="1"/>
                <p:nvPr/>
              </p:nvSpPr>
              <p:spPr>
                <a:xfrm>
                  <a:off x="5954774" y="1023247"/>
                  <a:ext cx="83195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sz="1600" dirty="0">
                      <a:ln/>
                      <a:solidFill>
                        <a:schemeClr val="accent1"/>
                      </a:solidFill>
                      <a:latin typeface="+mj-lt"/>
                      <a:cs typeface="Arial"/>
                      <a:sym typeface="Arial"/>
                      <a:rtl val="0"/>
                    </a:rPr>
                    <a:t>ASSESS</a:t>
                  </a:r>
                  <a:endParaRPr lang="en-IN" sz="1600" spc="0" baseline="0" dirty="0">
                    <a:ln/>
                    <a:solidFill>
                      <a:schemeClr val="accent1"/>
                    </a:solidFill>
                    <a:latin typeface="+mj-lt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11B6328-5743-2BAB-0B12-9EDFFF8B41C8}"/>
                  </a:ext>
                </a:extLst>
              </p:cNvPr>
              <p:cNvSpPr/>
              <p:nvPr/>
            </p:nvSpPr>
            <p:spPr>
              <a:xfrm>
                <a:off x="4882614" y="1258988"/>
                <a:ext cx="91268" cy="150543"/>
              </a:xfrm>
              <a:custGeom>
                <a:avLst/>
                <a:gdLst>
                  <a:gd name="connsiteX0" fmla="*/ 27203 w 91268"/>
                  <a:gd name="connsiteY0" fmla="*/ 4714 h 150543"/>
                  <a:gd name="connsiteX1" fmla="*/ 86490 w 91268"/>
                  <a:gd name="connsiteY1" fmla="*/ 64001 h 150543"/>
                  <a:gd name="connsiteX2" fmla="*/ 86613 w 91268"/>
                  <a:gd name="connsiteY2" fmla="*/ 86418 h 150543"/>
                  <a:gd name="connsiteX3" fmla="*/ 86490 w 91268"/>
                  <a:gd name="connsiteY3" fmla="*/ 86542 h 150543"/>
                  <a:gd name="connsiteX4" fmla="*/ 27203 w 91268"/>
                  <a:gd name="connsiteY4" fmla="*/ 145829 h 150543"/>
                  <a:gd name="connsiteX5" fmla="*/ 4641 w 91268"/>
                  <a:gd name="connsiteY5" fmla="*/ 145912 h 150543"/>
                  <a:gd name="connsiteX6" fmla="*/ -73 w 91268"/>
                  <a:gd name="connsiteY6" fmla="*/ 134610 h 150543"/>
                  <a:gd name="connsiteX7" fmla="*/ -73 w 91268"/>
                  <a:gd name="connsiteY7" fmla="*/ 15933 h 150543"/>
                  <a:gd name="connsiteX8" fmla="*/ 15901 w 91268"/>
                  <a:gd name="connsiteY8" fmla="*/ 0 h 150543"/>
                  <a:gd name="connsiteX9" fmla="*/ 27203 w 91268"/>
                  <a:gd name="connsiteY9" fmla="*/ 4714 h 15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268" h="150543">
                    <a:moveTo>
                      <a:pt x="27203" y="4714"/>
                    </a:moveTo>
                    <a:lnTo>
                      <a:pt x="86490" y="64001"/>
                    </a:lnTo>
                    <a:cubicBezTo>
                      <a:pt x="92717" y="70156"/>
                      <a:pt x="92768" y="80193"/>
                      <a:pt x="86613" y="86418"/>
                    </a:cubicBezTo>
                    <a:cubicBezTo>
                      <a:pt x="86572" y="86459"/>
                      <a:pt x="86531" y="86501"/>
                      <a:pt x="86490" y="86542"/>
                    </a:cubicBezTo>
                    <a:lnTo>
                      <a:pt x="27203" y="145829"/>
                    </a:lnTo>
                    <a:cubicBezTo>
                      <a:pt x="20996" y="152082"/>
                      <a:pt x="10889" y="152119"/>
                      <a:pt x="4641" y="145912"/>
                    </a:cubicBezTo>
                    <a:cubicBezTo>
                      <a:pt x="1625" y="142922"/>
                      <a:pt x="-63" y="138854"/>
                      <a:pt x="-73" y="134610"/>
                    </a:cubicBezTo>
                    <a:lnTo>
                      <a:pt x="-73" y="15933"/>
                    </a:lnTo>
                    <a:cubicBezTo>
                      <a:pt x="-63" y="7123"/>
                      <a:pt x="7091" y="-11"/>
                      <a:pt x="15901" y="0"/>
                    </a:cubicBezTo>
                    <a:cubicBezTo>
                      <a:pt x="20142" y="6"/>
                      <a:pt x="24208" y="1703"/>
                      <a:pt x="27203" y="4714"/>
                    </a:cubicBezTo>
                    <a:close/>
                  </a:path>
                </a:pathLst>
              </a:custGeom>
              <a:solidFill>
                <a:schemeClr val="tx1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925288ED-3FA1-094D-1436-40CDF2F67C1F}"/>
                  </a:ext>
                </a:extLst>
              </p:cNvPr>
              <p:cNvGrpSpPr/>
              <p:nvPr/>
            </p:nvGrpSpPr>
            <p:grpSpPr>
              <a:xfrm>
                <a:off x="5014867" y="926971"/>
                <a:ext cx="814576" cy="814576"/>
                <a:chOff x="5014867" y="905139"/>
                <a:chExt cx="814576" cy="814576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F0675DD-66D4-FFED-10C3-AE09593C1E01}"/>
                    </a:ext>
                  </a:extLst>
                </p:cNvPr>
                <p:cNvSpPr/>
                <p:nvPr/>
              </p:nvSpPr>
              <p:spPr>
                <a:xfrm rot="20215199">
                  <a:off x="5014867" y="905139"/>
                  <a:ext cx="814576" cy="814576"/>
                </a:xfrm>
                <a:custGeom>
                  <a:avLst/>
                  <a:gdLst>
                    <a:gd name="connsiteX0" fmla="*/ 814503 w 814576"/>
                    <a:gd name="connsiteY0" fmla="*/ 407288 h 814576"/>
                    <a:gd name="connsiteX1" fmla="*/ 407215 w 814576"/>
                    <a:gd name="connsiteY1" fmla="*/ 814576 h 814576"/>
                    <a:gd name="connsiteX2" fmla="*/ -73 w 814576"/>
                    <a:gd name="connsiteY2" fmla="*/ 407288 h 814576"/>
                    <a:gd name="connsiteX3" fmla="*/ 407215 w 814576"/>
                    <a:gd name="connsiteY3" fmla="*/ 0 h 814576"/>
                    <a:gd name="connsiteX4" fmla="*/ 814503 w 814576"/>
                    <a:gd name="connsiteY4" fmla="*/ 407288 h 814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576" h="814576">
                      <a:moveTo>
                        <a:pt x="814503" y="407288"/>
                      </a:moveTo>
                      <a:cubicBezTo>
                        <a:pt x="814503" y="632227"/>
                        <a:pt x="632154" y="814576"/>
                        <a:pt x="407215" y="814576"/>
                      </a:cubicBezTo>
                      <a:cubicBezTo>
                        <a:pt x="182276" y="814576"/>
                        <a:pt x="-73" y="632227"/>
                        <a:pt x="-73" y="407288"/>
                      </a:cubicBezTo>
                      <a:cubicBezTo>
                        <a:pt x="-73" y="182349"/>
                        <a:pt x="182276" y="0"/>
                        <a:pt x="407215" y="0"/>
                      </a:cubicBezTo>
                      <a:cubicBezTo>
                        <a:pt x="632154" y="0"/>
                        <a:pt x="814503" y="182349"/>
                        <a:pt x="814503" y="407288"/>
                      </a:cubicBezTo>
                      <a:close/>
                    </a:path>
                  </a:pathLst>
                </a:custGeom>
                <a:solidFill>
                  <a:srgbClr val="53B4BD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5249419-18C4-D717-3A5C-D736AD75246E}"/>
                    </a:ext>
                  </a:extLst>
                </p:cNvPr>
                <p:cNvSpPr/>
                <p:nvPr/>
              </p:nvSpPr>
              <p:spPr>
                <a:xfrm rot="16747201">
                  <a:off x="5065556" y="955543"/>
                  <a:ext cx="713295" cy="713295"/>
                </a:xfrm>
                <a:custGeom>
                  <a:avLst/>
                  <a:gdLst>
                    <a:gd name="connsiteX0" fmla="*/ 713222 w 713295"/>
                    <a:gd name="connsiteY0" fmla="*/ 356648 h 713295"/>
                    <a:gd name="connsiteX1" fmla="*/ 356575 w 713295"/>
                    <a:gd name="connsiteY1" fmla="*/ 713295 h 713295"/>
                    <a:gd name="connsiteX2" fmla="*/ -73 w 713295"/>
                    <a:gd name="connsiteY2" fmla="*/ 356648 h 713295"/>
                    <a:gd name="connsiteX3" fmla="*/ 356575 w 713295"/>
                    <a:gd name="connsiteY3" fmla="*/ 0 h 713295"/>
                    <a:gd name="connsiteX4" fmla="*/ 713222 w 713295"/>
                    <a:gd name="connsiteY4" fmla="*/ 356648 h 71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295" h="713295">
                      <a:moveTo>
                        <a:pt x="713222" y="356648"/>
                      </a:moveTo>
                      <a:cubicBezTo>
                        <a:pt x="713222" y="553619"/>
                        <a:pt x="553546" y="713295"/>
                        <a:pt x="356575" y="713295"/>
                      </a:cubicBezTo>
                      <a:cubicBezTo>
                        <a:pt x="159604" y="713295"/>
                        <a:pt x="-73" y="553619"/>
                        <a:pt x="-73" y="356648"/>
                      </a:cubicBezTo>
                      <a:cubicBezTo>
                        <a:pt x="-73" y="159677"/>
                        <a:pt x="159604" y="0"/>
                        <a:pt x="356575" y="0"/>
                      </a:cubicBezTo>
                      <a:cubicBezTo>
                        <a:pt x="553546" y="0"/>
                        <a:pt x="713222" y="159677"/>
                        <a:pt x="713222" y="3566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7BA7491-459F-6E8A-DBFB-C8223C28E1EF}"/>
                    </a:ext>
                  </a:extLst>
                </p:cNvPr>
                <p:cNvSpPr/>
                <p:nvPr/>
              </p:nvSpPr>
              <p:spPr>
                <a:xfrm rot="18900000">
                  <a:off x="5152155" y="1042427"/>
                  <a:ext cx="540000" cy="540000"/>
                </a:xfrm>
                <a:custGeom>
                  <a:avLst/>
                  <a:gdLst>
                    <a:gd name="connsiteX0" fmla="*/ 462900 w 462972"/>
                    <a:gd name="connsiteY0" fmla="*/ 231486 h 462972"/>
                    <a:gd name="connsiteX1" fmla="*/ 231413 w 462972"/>
                    <a:gd name="connsiteY1" fmla="*/ 462973 h 462972"/>
                    <a:gd name="connsiteX2" fmla="*/ -73 w 462972"/>
                    <a:gd name="connsiteY2" fmla="*/ 231486 h 462972"/>
                    <a:gd name="connsiteX3" fmla="*/ 231413 w 462972"/>
                    <a:gd name="connsiteY3" fmla="*/ 0 h 462972"/>
                    <a:gd name="connsiteX4" fmla="*/ 462900 w 462972"/>
                    <a:gd name="connsiteY4" fmla="*/ 231486 h 46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972" h="462972">
                      <a:moveTo>
                        <a:pt x="462900" y="231486"/>
                      </a:moveTo>
                      <a:cubicBezTo>
                        <a:pt x="462900" y="359333"/>
                        <a:pt x="359260" y="462973"/>
                        <a:pt x="231413" y="462973"/>
                      </a:cubicBezTo>
                      <a:cubicBezTo>
                        <a:pt x="103567" y="462973"/>
                        <a:pt x="-73" y="359333"/>
                        <a:pt x="-73" y="231486"/>
                      </a:cubicBezTo>
                      <a:cubicBezTo>
                        <a:pt x="-73" y="103640"/>
                        <a:pt x="103567" y="0"/>
                        <a:pt x="231413" y="0"/>
                      </a:cubicBezTo>
                      <a:cubicBezTo>
                        <a:pt x="359260" y="0"/>
                        <a:pt x="462900" y="103640"/>
                        <a:pt x="462900" y="23148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solidFill>
                      <a:schemeClr val="accent3"/>
                    </a:solidFill>
                  </a:endParaRPr>
                </a:p>
              </p:txBody>
            </p:sp>
            <p:pic>
              <p:nvPicPr>
                <p:cNvPr id="208" name="Graphic 207">
                  <a:extLst>
                    <a:ext uri="{FF2B5EF4-FFF2-40B4-BE49-F238E27FC236}">
                      <a16:creationId xmlns:a16="http://schemas.microsoft.com/office/drawing/2014/main" id="{72234F9E-925B-5599-3DAE-BFD26FFED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3875" y="1134635"/>
                  <a:ext cx="356560" cy="3555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5D277B2F-79E4-5758-B7F8-2FEED0E01975}"/>
                </a:ext>
              </a:extLst>
            </p:cNvPr>
            <p:cNvGrpSpPr/>
            <p:nvPr/>
          </p:nvGrpSpPr>
          <p:grpSpPr>
            <a:xfrm>
              <a:off x="5418459" y="3163439"/>
              <a:ext cx="4612282" cy="830997"/>
              <a:chOff x="5403793" y="3115731"/>
              <a:chExt cx="4612282" cy="830997"/>
            </a:xfrm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6356F700-4FF3-5586-CA51-D793641454B1}"/>
                  </a:ext>
                </a:extLst>
              </p:cNvPr>
              <p:cNvSpPr/>
              <p:nvPr/>
            </p:nvSpPr>
            <p:spPr>
              <a:xfrm>
                <a:off x="6515777" y="3137839"/>
                <a:ext cx="3500298" cy="78678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3B4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BF8FCD-746E-41F7-8B8E-0EFD906C38EA}"/>
                  </a:ext>
                </a:extLst>
              </p:cNvPr>
              <p:cNvSpPr/>
              <p:nvPr/>
            </p:nvSpPr>
            <p:spPr>
              <a:xfrm>
                <a:off x="5721791" y="3526083"/>
                <a:ext cx="452988" cy="10292"/>
              </a:xfrm>
              <a:custGeom>
                <a:avLst/>
                <a:gdLst>
                  <a:gd name="connsiteX0" fmla="*/ 0 w 452988"/>
                  <a:gd name="connsiteY0" fmla="*/ 0 h 10292"/>
                  <a:gd name="connsiteX1" fmla="*/ 452988 w 452988"/>
                  <a:gd name="connsiteY1" fmla="*/ 0 h 10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988" h="10292">
                    <a:moveTo>
                      <a:pt x="0" y="0"/>
                    </a:moveTo>
                    <a:lnTo>
                      <a:pt x="452988" y="0"/>
                    </a:lnTo>
                  </a:path>
                </a:pathLst>
              </a:custGeom>
              <a:ln w="10286" cap="flat">
                <a:solidFill>
                  <a:srgbClr val="53B4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8FA35A7-6649-4FEB-20C0-AB3454F38422}"/>
                  </a:ext>
                </a:extLst>
              </p:cNvPr>
              <p:cNvSpPr/>
              <p:nvPr/>
            </p:nvSpPr>
            <p:spPr>
              <a:xfrm>
                <a:off x="6164485" y="3455913"/>
                <a:ext cx="91165" cy="150632"/>
              </a:xfrm>
              <a:custGeom>
                <a:avLst/>
                <a:gdLst>
                  <a:gd name="connsiteX0" fmla="*/ 27101 w 91165"/>
                  <a:gd name="connsiteY0" fmla="*/ 4756 h 150632"/>
                  <a:gd name="connsiteX1" fmla="*/ 86388 w 91165"/>
                  <a:gd name="connsiteY1" fmla="*/ 64043 h 150632"/>
                  <a:gd name="connsiteX2" fmla="*/ 86511 w 91165"/>
                  <a:gd name="connsiteY2" fmla="*/ 86461 h 150632"/>
                  <a:gd name="connsiteX3" fmla="*/ 86388 w 91165"/>
                  <a:gd name="connsiteY3" fmla="*/ 86584 h 150632"/>
                  <a:gd name="connsiteX4" fmla="*/ 27101 w 91165"/>
                  <a:gd name="connsiteY4" fmla="*/ 145871 h 150632"/>
                  <a:gd name="connsiteX5" fmla="*/ 4683 w 91165"/>
                  <a:gd name="connsiteY5" fmla="*/ 146098 h 150632"/>
                  <a:gd name="connsiteX6" fmla="*/ -73 w 91165"/>
                  <a:gd name="connsiteY6" fmla="*/ 134652 h 150632"/>
                  <a:gd name="connsiteX7" fmla="*/ -73 w 91165"/>
                  <a:gd name="connsiteY7" fmla="*/ 15975 h 150632"/>
                  <a:gd name="connsiteX8" fmla="*/ 15655 w 91165"/>
                  <a:gd name="connsiteY8" fmla="*/ 1 h 150632"/>
                  <a:gd name="connsiteX9" fmla="*/ 27101 w 91165"/>
                  <a:gd name="connsiteY9" fmla="*/ 4756 h 15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65" h="150632">
                    <a:moveTo>
                      <a:pt x="27101" y="4756"/>
                    </a:moveTo>
                    <a:lnTo>
                      <a:pt x="86388" y="64043"/>
                    </a:lnTo>
                    <a:cubicBezTo>
                      <a:pt x="92615" y="70198"/>
                      <a:pt x="92666" y="80234"/>
                      <a:pt x="86511" y="86461"/>
                    </a:cubicBezTo>
                    <a:cubicBezTo>
                      <a:pt x="86470" y="86502"/>
                      <a:pt x="86429" y="86543"/>
                      <a:pt x="86388" y="86584"/>
                    </a:cubicBezTo>
                    <a:lnTo>
                      <a:pt x="27101" y="145871"/>
                    </a:lnTo>
                    <a:cubicBezTo>
                      <a:pt x="20977" y="152129"/>
                      <a:pt x="10941" y="152232"/>
                      <a:pt x="4683" y="146098"/>
                    </a:cubicBezTo>
                    <a:cubicBezTo>
                      <a:pt x="1616" y="143092"/>
                      <a:pt x="-103" y="138955"/>
                      <a:pt x="-73" y="134652"/>
                    </a:cubicBezTo>
                    <a:lnTo>
                      <a:pt x="-73" y="15975"/>
                    </a:lnTo>
                    <a:cubicBezTo>
                      <a:pt x="-144" y="7226"/>
                      <a:pt x="6896" y="73"/>
                      <a:pt x="15655" y="1"/>
                    </a:cubicBezTo>
                    <a:cubicBezTo>
                      <a:pt x="19958" y="-40"/>
                      <a:pt x="24085" y="1679"/>
                      <a:pt x="27101" y="4756"/>
                    </a:cubicBezTo>
                    <a:close/>
                  </a:path>
                </a:pathLst>
              </a:custGeom>
              <a:solidFill>
                <a:schemeClr val="tx1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9C6D676-7731-D6F7-1454-55CE911AA6E6}"/>
                  </a:ext>
                </a:extLst>
              </p:cNvPr>
              <p:cNvSpPr/>
              <p:nvPr/>
            </p:nvSpPr>
            <p:spPr>
              <a:xfrm>
                <a:off x="5403793" y="3275967"/>
                <a:ext cx="510525" cy="510525"/>
              </a:xfrm>
              <a:custGeom>
                <a:avLst/>
                <a:gdLst>
                  <a:gd name="connsiteX0" fmla="*/ 510525 w 510525"/>
                  <a:gd name="connsiteY0" fmla="*/ 255263 h 510525"/>
                  <a:gd name="connsiteX1" fmla="*/ 255263 w 510525"/>
                  <a:gd name="connsiteY1" fmla="*/ 510526 h 510525"/>
                  <a:gd name="connsiteX2" fmla="*/ 0 w 510525"/>
                  <a:gd name="connsiteY2" fmla="*/ 255263 h 510525"/>
                  <a:gd name="connsiteX3" fmla="*/ 255263 w 510525"/>
                  <a:gd name="connsiteY3" fmla="*/ 0 h 510525"/>
                  <a:gd name="connsiteX4" fmla="*/ 510525 w 510525"/>
                  <a:gd name="connsiteY4" fmla="*/ 255263 h 51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25" h="510525">
                    <a:moveTo>
                      <a:pt x="510525" y="255263"/>
                    </a:moveTo>
                    <a:cubicBezTo>
                      <a:pt x="510525" y="396240"/>
                      <a:pt x="396240" y="510526"/>
                      <a:pt x="255263" y="510526"/>
                    </a:cubicBezTo>
                    <a:cubicBezTo>
                      <a:pt x="114285" y="510526"/>
                      <a:pt x="0" y="396241"/>
                      <a:pt x="0" y="255263"/>
                    </a:cubicBezTo>
                    <a:cubicBezTo>
                      <a:pt x="0" y="114285"/>
                      <a:pt x="114285" y="0"/>
                      <a:pt x="255263" y="0"/>
                    </a:cubicBezTo>
                    <a:cubicBezTo>
                      <a:pt x="396240" y="0"/>
                      <a:pt x="510525" y="114285"/>
                      <a:pt x="510525" y="255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1E73F1E-D2D0-9B8A-9541-17ACDE26A13E}"/>
                  </a:ext>
                </a:extLst>
              </p:cNvPr>
              <p:cNvSpPr/>
              <p:nvPr/>
            </p:nvSpPr>
            <p:spPr>
              <a:xfrm>
                <a:off x="5553142" y="3425316"/>
                <a:ext cx="211826" cy="211826"/>
              </a:xfrm>
              <a:custGeom>
                <a:avLst/>
                <a:gdLst>
                  <a:gd name="connsiteX0" fmla="*/ 211827 w 211826"/>
                  <a:gd name="connsiteY0" fmla="*/ 105913 h 211826"/>
                  <a:gd name="connsiteX1" fmla="*/ 105914 w 211826"/>
                  <a:gd name="connsiteY1" fmla="*/ 211827 h 211826"/>
                  <a:gd name="connsiteX2" fmla="*/ 0 w 211826"/>
                  <a:gd name="connsiteY2" fmla="*/ 105913 h 211826"/>
                  <a:gd name="connsiteX3" fmla="*/ 105914 w 211826"/>
                  <a:gd name="connsiteY3" fmla="*/ 0 h 211826"/>
                  <a:gd name="connsiteX4" fmla="*/ 211827 w 211826"/>
                  <a:gd name="connsiteY4" fmla="*/ 105913 h 21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826" h="211826">
                    <a:moveTo>
                      <a:pt x="211827" y="105913"/>
                    </a:moveTo>
                    <a:cubicBezTo>
                      <a:pt x="211827" y="164408"/>
                      <a:pt x="164408" y="211827"/>
                      <a:pt x="105914" y="211827"/>
                    </a:cubicBezTo>
                    <a:cubicBezTo>
                      <a:pt x="47419" y="211827"/>
                      <a:pt x="0" y="164408"/>
                      <a:pt x="0" y="105913"/>
                    </a:cubicBezTo>
                    <a:cubicBezTo>
                      <a:pt x="0" y="47419"/>
                      <a:pt x="47419" y="0"/>
                      <a:pt x="105914" y="0"/>
                    </a:cubicBezTo>
                    <a:cubicBezTo>
                      <a:pt x="164408" y="0"/>
                      <a:pt x="211827" y="47419"/>
                      <a:pt x="211827" y="10591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814D905B-C6BA-877D-AD95-D83DA48593B8}"/>
                  </a:ext>
                </a:extLst>
              </p:cNvPr>
              <p:cNvGrpSpPr/>
              <p:nvPr/>
            </p:nvGrpSpPr>
            <p:grpSpPr>
              <a:xfrm>
                <a:off x="7406387" y="3264233"/>
                <a:ext cx="1773758" cy="533993"/>
                <a:chOff x="7406387" y="3252159"/>
                <a:chExt cx="1773758" cy="533993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45351966-5100-2F80-8E31-A7067F57C81B}"/>
                    </a:ext>
                  </a:extLst>
                </p:cNvPr>
                <p:cNvSpPr txBox="1"/>
                <p:nvPr/>
              </p:nvSpPr>
              <p:spPr>
                <a:xfrm>
                  <a:off x="7406387" y="3509153"/>
                  <a:ext cx="177375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Onboard, ramp up and integrate seamlessly    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F8DAEC1-FE22-FE20-3BFB-6CACD70ECCD0}"/>
                    </a:ext>
                  </a:extLst>
                </p:cNvPr>
                <p:cNvSpPr txBox="1"/>
                <p:nvPr/>
              </p:nvSpPr>
              <p:spPr>
                <a:xfrm>
                  <a:off x="7406387" y="3252159"/>
                  <a:ext cx="79829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sz="1600" dirty="0">
                      <a:ln/>
                      <a:latin typeface="+mj-lt"/>
                      <a:cs typeface="Arial"/>
                      <a:sym typeface="Arial"/>
                      <a:rtl val="0"/>
                    </a:rPr>
                    <a:t>EMBED</a:t>
                  </a:r>
                  <a:endParaRPr lang="en-IN" sz="1600" spc="0" baseline="0" dirty="0">
                    <a:ln/>
                    <a:latin typeface="+mj-lt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0271578-D480-971A-4086-B84A6C54BB6C}"/>
                  </a:ext>
                </a:extLst>
              </p:cNvPr>
              <p:cNvSpPr txBox="1"/>
              <p:nvPr/>
            </p:nvSpPr>
            <p:spPr>
              <a:xfrm>
                <a:off x="9268789" y="3115731"/>
                <a:ext cx="50386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IN" sz="5400" b="1" spc="0" baseline="0" dirty="0">
                    <a:ln/>
                    <a:solidFill>
                      <a:schemeClr val="bg1">
                        <a:lumMod val="95000"/>
                      </a:schemeClr>
                    </a:solidFill>
                    <a:latin typeface="+mj-lt"/>
                    <a:sym typeface="Montserrat"/>
                    <a:rtl val="0"/>
                  </a:rPr>
                  <a:t>3</a:t>
                </a:r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0EC1A5E7-AB7B-3B24-5A32-B42E1DC88468}"/>
                  </a:ext>
                </a:extLst>
              </p:cNvPr>
              <p:cNvGrpSpPr/>
              <p:nvPr/>
            </p:nvGrpSpPr>
            <p:grpSpPr>
              <a:xfrm>
                <a:off x="6368950" y="3123941"/>
                <a:ext cx="814576" cy="814576"/>
                <a:chOff x="6419131" y="3098898"/>
                <a:chExt cx="814576" cy="814576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BD44CB0-3BF9-D46F-DE5C-49F6E823353D}"/>
                    </a:ext>
                  </a:extLst>
                </p:cNvPr>
                <p:cNvSpPr/>
                <p:nvPr/>
              </p:nvSpPr>
              <p:spPr>
                <a:xfrm>
                  <a:off x="6419131" y="3098898"/>
                  <a:ext cx="814576" cy="814576"/>
                </a:xfrm>
                <a:custGeom>
                  <a:avLst/>
                  <a:gdLst>
                    <a:gd name="connsiteX0" fmla="*/ 814576 w 814576"/>
                    <a:gd name="connsiteY0" fmla="*/ 407288 h 814576"/>
                    <a:gd name="connsiteX1" fmla="*/ 407288 w 814576"/>
                    <a:gd name="connsiteY1" fmla="*/ 814576 h 814576"/>
                    <a:gd name="connsiteX2" fmla="*/ 0 w 814576"/>
                    <a:gd name="connsiteY2" fmla="*/ 407288 h 814576"/>
                    <a:gd name="connsiteX3" fmla="*/ 407288 w 814576"/>
                    <a:gd name="connsiteY3" fmla="*/ 0 h 814576"/>
                    <a:gd name="connsiteX4" fmla="*/ 814576 w 814576"/>
                    <a:gd name="connsiteY4" fmla="*/ 407288 h 814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576" h="814576">
                      <a:moveTo>
                        <a:pt x="814576" y="407288"/>
                      </a:moveTo>
                      <a:cubicBezTo>
                        <a:pt x="814576" y="632227"/>
                        <a:pt x="632227" y="814576"/>
                        <a:pt x="407288" y="814576"/>
                      </a:cubicBezTo>
                      <a:cubicBezTo>
                        <a:pt x="182349" y="814576"/>
                        <a:pt x="0" y="632227"/>
                        <a:pt x="0" y="407288"/>
                      </a:cubicBezTo>
                      <a:cubicBezTo>
                        <a:pt x="0" y="182349"/>
                        <a:pt x="182349" y="0"/>
                        <a:pt x="407288" y="0"/>
                      </a:cubicBezTo>
                      <a:cubicBezTo>
                        <a:pt x="632227" y="0"/>
                        <a:pt x="814576" y="182349"/>
                        <a:pt x="814576" y="407288"/>
                      </a:cubicBezTo>
                      <a:close/>
                    </a:path>
                  </a:pathLst>
                </a:custGeom>
                <a:solidFill>
                  <a:srgbClr val="53B4BD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6BEBDB89-40B0-BC19-ECFA-5EA5B0777802}"/>
                    </a:ext>
                  </a:extLst>
                </p:cNvPr>
                <p:cNvSpPr/>
                <p:nvPr/>
              </p:nvSpPr>
              <p:spPr>
                <a:xfrm>
                  <a:off x="6469772" y="3149539"/>
                  <a:ext cx="713294" cy="713294"/>
                </a:xfrm>
                <a:custGeom>
                  <a:avLst/>
                  <a:gdLst>
                    <a:gd name="connsiteX0" fmla="*/ 713295 w 713294"/>
                    <a:gd name="connsiteY0" fmla="*/ 356647 h 713294"/>
                    <a:gd name="connsiteX1" fmla="*/ 356647 w 713294"/>
                    <a:gd name="connsiteY1" fmla="*/ 713295 h 713294"/>
                    <a:gd name="connsiteX2" fmla="*/ 0 w 713294"/>
                    <a:gd name="connsiteY2" fmla="*/ 356648 h 713294"/>
                    <a:gd name="connsiteX3" fmla="*/ 356647 w 713294"/>
                    <a:gd name="connsiteY3" fmla="*/ 0 h 713294"/>
                    <a:gd name="connsiteX4" fmla="*/ 713295 w 713294"/>
                    <a:gd name="connsiteY4" fmla="*/ 356647 h 713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294" h="713294">
                      <a:moveTo>
                        <a:pt x="713295" y="356647"/>
                      </a:moveTo>
                      <a:cubicBezTo>
                        <a:pt x="713295" y="553618"/>
                        <a:pt x="553618" y="713295"/>
                        <a:pt x="356647" y="713295"/>
                      </a:cubicBezTo>
                      <a:cubicBezTo>
                        <a:pt x="159677" y="713295"/>
                        <a:pt x="0" y="553618"/>
                        <a:pt x="0" y="356648"/>
                      </a:cubicBezTo>
                      <a:cubicBezTo>
                        <a:pt x="0" y="159677"/>
                        <a:pt x="159677" y="0"/>
                        <a:pt x="356647" y="0"/>
                      </a:cubicBezTo>
                      <a:cubicBezTo>
                        <a:pt x="553618" y="0"/>
                        <a:pt x="713295" y="159677"/>
                        <a:pt x="713295" y="356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74A84E4-8D82-25AE-57FD-C3116FCB60F6}"/>
                    </a:ext>
                  </a:extLst>
                </p:cNvPr>
                <p:cNvSpPr/>
                <p:nvPr/>
              </p:nvSpPr>
              <p:spPr>
                <a:xfrm rot="16988999">
                  <a:off x="6556419" y="3236186"/>
                  <a:ext cx="540000" cy="540000"/>
                </a:xfrm>
                <a:custGeom>
                  <a:avLst/>
                  <a:gdLst>
                    <a:gd name="connsiteX0" fmla="*/ 462900 w 462972"/>
                    <a:gd name="connsiteY0" fmla="*/ 231486 h 462972"/>
                    <a:gd name="connsiteX1" fmla="*/ 231413 w 462972"/>
                    <a:gd name="connsiteY1" fmla="*/ 462973 h 462972"/>
                    <a:gd name="connsiteX2" fmla="*/ -73 w 462972"/>
                    <a:gd name="connsiteY2" fmla="*/ 231486 h 462972"/>
                    <a:gd name="connsiteX3" fmla="*/ 231413 w 462972"/>
                    <a:gd name="connsiteY3" fmla="*/ 0 h 462972"/>
                    <a:gd name="connsiteX4" fmla="*/ 462900 w 462972"/>
                    <a:gd name="connsiteY4" fmla="*/ 231486 h 46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972" h="462972">
                      <a:moveTo>
                        <a:pt x="462900" y="231486"/>
                      </a:moveTo>
                      <a:cubicBezTo>
                        <a:pt x="462900" y="359333"/>
                        <a:pt x="359259" y="462973"/>
                        <a:pt x="231413" y="462973"/>
                      </a:cubicBezTo>
                      <a:cubicBezTo>
                        <a:pt x="103567" y="462973"/>
                        <a:pt x="-73" y="359333"/>
                        <a:pt x="-73" y="231486"/>
                      </a:cubicBezTo>
                      <a:cubicBezTo>
                        <a:pt x="-73" y="103640"/>
                        <a:pt x="103567" y="0"/>
                        <a:pt x="231413" y="0"/>
                      </a:cubicBezTo>
                      <a:cubicBezTo>
                        <a:pt x="359260" y="0"/>
                        <a:pt x="462900" y="103640"/>
                        <a:pt x="462900" y="23148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solidFill>
                      <a:schemeClr val="accent3"/>
                    </a:solidFill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23F8E0BD-3CC0-274B-BF1E-CF453EF5E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724" y="3347491"/>
                  <a:ext cx="317390" cy="317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AD670EF6-D29A-071E-6842-698DBFBC3F11}"/>
                </a:ext>
              </a:extLst>
            </p:cNvPr>
            <p:cNvGrpSpPr/>
            <p:nvPr/>
          </p:nvGrpSpPr>
          <p:grpSpPr>
            <a:xfrm>
              <a:off x="3801200" y="5043368"/>
              <a:ext cx="5046528" cy="1122412"/>
              <a:chOff x="3791675" y="5052893"/>
              <a:chExt cx="5046528" cy="1122412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3B408B3-B7BD-6074-2E17-E836ECC63DAD}"/>
                  </a:ext>
                </a:extLst>
              </p:cNvPr>
              <p:cNvSpPr/>
              <p:nvPr/>
            </p:nvSpPr>
            <p:spPr>
              <a:xfrm>
                <a:off x="4005457" y="5320302"/>
                <a:ext cx="869951" cy="443930"/>
              </a:xfrm>
              <a:custGeom>
                <a:avLst/>
                <a:gdLst>
                  <a:gd name="connsiteX0" fmla="*/ -73 w 869951"/>
                  <a:gd name="connsiteY0" fmla="*/ 0 h 443930"/>
                  <a:gd name="connsiteX1" fmla="*/ 397643 w 869951"/>
                  <a:gd name="connsiteY1" fmla="*/ 0 h 443930"/>
                  <a:gd name="connsiteX2" fmla="*/ 549359 w 869951"/>
                  <a:gd name="connsiteY2" fmla="*/ 151717 h 443930"/>
                  <a:gd name="connsiteX3" fmla="*/ 549359 w 869951"/>
                  <a:gd name="connsiteY3" fmla="*/ 292111 h 443930"/>
                  <a:gd name="connsiteX4" fmla="*/ 700973 w 869951"/>
                  <a:gd name="connsiteY4" fmla="*/ 443931 h 443930"/>
                  <a:gd name="connsiteX5" fmla="*/ 701076 w 869951"/>
                  <a:gd name="connsiteY5" fmla="*/ 443931 h 443930"/>
                  <a:gd name="connsiteX6" fmla="*/ 869879 w 869951"/>
                  <a:gd name="connsiteY6" fmla="*/ 443931 h 44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951" h="443930">
                    <a:moveTo>
                      <a:pt x="-73" y="0"/>
                    </a:moveTo>
                    <a:lnTo>
                      <a:pt x="397643" y="0"/>
                    </a:lnTo>
                    <a:cubicBezTo>
                      <a:pt x="481437" y="0"/>
                      <a:pt x="549359" y="67923"/>
                      <a:pt x="549359" y="151717"/>
                    </a:cubicBezTo>
                    <a:lnTo>
                      <a:pt x="549359" y="292111"/>
                    </a:lnTo>
                    <a:cubicBezTo>
                      <a:pt x="549298" y="375905"/>
                      <a:pt x="617179" y="443869"/>
                      <a:pt x="700973" y="443931"/>
                    </a:cubicBezTo>
                    <a:cubicBezTo>
                      <a:pt x="701004" y="443931"/>
                      <a:pt x="701045" y="443931"/>
                      <a:pt x="701076" y="443931"/>
                    </a:cubicBezTo>
                    <a:lnTo>
                      <a:pt x="869879" y="443931"/>
                    </a:lnTo>
                  </a:path>
                </a:pathLst>
              </a:custGeom>
              <a:noFill/>
              <a:ln w="10286" cap="flat">
                <a:solidFill>
                  <a:srgbClr val="53B4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E777D5E0-3E40-1842-2214-46785E0FCCB1}"/>
                  </a:ext>
                </a:extLst>
              </p:cNvPr>
              <p:cNvSpPr/>
              <p:nvPr/>
            </p:nvSpPr>
            <p:spPr>
              <a:xfrm>
                <a:off x="3791675" y="5052893"/>
                <a:ext cx="510525" cy="510525"/>
              </a:xfrm>
              <a:custGeom>
                <a:avLst/>
                <a:gdLst>
                  <a:gd name="connsiteX0" fmla="*/ 510526 w 510525"/>
                  <a:gd name="connsiteY0" fmla="*/ 255263 h 510525"/>
                  <a:gd name="connsiteX1" fmla="*/ 255263 w 510525"/>
                  <a:gd name="connsiteY1" fmla="*/ 510525 h 510525"/>
                  <a:gd name="connsiteX2" fmla="*/ 0 w 510525"/>
                  <a:gd name="connsiteY2" fmla="*/ 255263 h 510525"/>
                  <a:gd name="connsiteX3" fmla="*/ 255263 w 510525"/>
                  <a:gd name="connsiteY3" fmla="*/ 0 h 510525"/>
                  <a:gd name="connsiteX4" fmla="*/ 510526 w 510525"/>
                  <a:gd name="connsiteY4" fmla="*/ 255263 h 51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525" h="510525">
                    <a:moveTo>
                      <a:pt x="510526" y="255263"/>
                    </a:moveTo>
                    <a:cubicBezTo>
                      <a:pt x="510526" y="396240"/>
                      <a:pt x="396241" y="510525"/>
                      <a:pt x="255263" y="510525"/>
                    </a:cubicBezTo>
                    <a:cubicBezTo>
                      <a:pt x="114285" y="510525"/>
                      <a:pt x="0" y="396240"/>
                      <a:pt x="0" y="255263"/>
                    </a:cubicBezTo>
                    <a:cubicBezTo>
                      <a:pt x="0" y="114285"/>
                      <a:pt x="114285" y="0"/>
                      <a:pt x="255263" y="0"/>
                    </a:cubicBezTo>
                    <a:cubicBezTo>
                      <a:pt x="396240" y="0"/>
                      <a:pt x="510526" y="114285"/>
                      <a:pt x="510526" y="2552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179F02B-1C12-349C-948F-68109EA92A6B}"/>
                  </a:ext>
                </a:extLst>
              </p:cNvPr>
              <p:cNvSpPr/>
              <p:nvPr/>
            </p:nvSpPr>
            <p:spPr>
              <a:xfrm>
                <a:off x="3857446" y="5118665"/>
                <a:ext cx="378777" cy="378776"/>
              </a:xfrm>
              <a:custGeom>
                <a:avLst/>
                <a:gdLst>
                  <a:gd name="connsiteX0" fmla="*/ 189315 w 378777"/>
                  <a:gd name="connsiteY0" fmla="*/ 378777 h 378776"/>
                  <a:gd name="connsiteX1" fmla="*/ -73 w 378777"/>
                  <a:gd name="connsiteY1" fmla="*/ 189389 h 378776"/>
                  <a:gd name="connsiteX2" fmla="*/ 189315 w 378777"/>
                  <a:gd name="connsiteY2" fmla="*/ 0 h 378776"/>
                  <a:gd name="connsiteX3" fmla="*/ 378704 w 378777"/>
                  <a:gd name="connsiteY3" fmla="*/ 189389 h 378776"/>
                  <a:gd name="connsiteX4" fmla="*/ 378704 w 378777"/>
                  <a:gd name="connsiteY4" fmla="*/ 189492 h 378776"/>
                  <a:gd name="connsiteX5" fmla="*/ 189315 w 378777"/>
                  <a:gd name="connsiteY5" fmla="*/ 378777 h 37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777" h="378776">
                    <a:moveTo>
                      <a:pt x="189315" y="378777"/>
                    </a:moveTo>
                    <a:cubicBezTo>
                      <a:pt x="84719" y="378777"/>
                      <a:pt x="-73" y="293985"/>
                      <a:pt x="-73" y="189389"/>
                    </a:cubicBezTo>
                    <a:cubicBezTo>
                      <a:pt x="-73" y="84793"/>
                      <a:pt x="84719" y="0"/>
                      <a:pt x="189315" y="0"/>
                    </a:cubicBezTo>
                    <a:cubicBezTo>
                      <a:pt x="293911" y="0"/>
                      <a:pt x="378704" y="84793"/>
                      <a:pt x="378704" y="189389"/>
                    </a:cubicBezTo>
                    <a:cubicBezTo>
                      <a:pt x="378704" y="189420"/>
                      <a:pt x="378704" y="189461"/>
                      <a:pt x="378704" y="189492"/>
                    </a:cubicBezTo>
                    <a:cubicBezTo>
                      <a:pt x="378591" y="294026"/>
                      <a:pt x="293850" y="378715"/>
                      <a:pt x="189315" y="378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E0BD71C-E74B-50CC-B7BE-9678AAD69074}"/>
                  </a:ext>
                </a:extLst>
              </p:cNvPr>
              <p:cNvSpPr/>
              <p:nvPr/>
            </p:nvSpPr>
            <p:spPr>
              <a:xfrm>
                <a:off x="3941024" y="5202243"/>
                <a:ext cx="211826" cy="211826"/>
              </a:xfrm>
              <a:custGeom>
                <a:avLst/>
                <a:gdLst>
                  <a:gd name="connsiteX0" fmla="*/ 211827 w 211826"/>
                  <a:gd name="connsiteY0" fmla="*/ 105913 h 211826"/>
                  <a:gd name="connsiteX1" fmla="*/ 105913 w 211826"/>
                  <a:gd name="connsiteY1" fmla="*/ 211827 h 211826"/>
                  <a:gd name="connsiteX2" fmla="*/ 0 w 211826"/>
                  <a:gd name="connsiteY2" fmla="*/ 105913 h 211826"/>
                  <a:gd name="connsiteX3" fmla="*/ 105913 w 211826"/>
                  <a:gd name="connsiteY3" fmla="*/ 0 h 211826"/>
                  <a:gd name="connsiteX4" fmla="*/ 211827 w 211826"/>
                  <a:gd name="connsiteY4" fmla="*/ 105913 h 21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826" h="211826">
                    <a:moveTo>
                      <a:pt x="211827" y="105913"/>
                    </a:moveTo>
                    <a:cubicBezTo>
                      <a:pt x="211827" y="164408"/>
                      <a:pt x="164408" y="211827"/>
                      <a:pt x="105913" y="211827"/>
                    </a:cubicBezTo>
                    <a:cubicBezTo>
                      <a:pt x="47419" y="211827"/>
                      <a:pt x="0" y="164408"/>
                      <a:pt x="0" y="105913"/>
                    </a:cubicBezTo>
                    <a:cubicBezTo>
                      <a:pt x="0" y="47419"/>
                      <a:pt x="47419" y="0"/>
                      <a:pt x="105913" y="0"/>
                    </a:cubicBezTo>
                    <a:cubicBezTo>
                      <a:pt x="164408" y="0"/>
                      <a:pt x="211827" y="47419"/>
                      <a:pt x="211827" y="10591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8BCA0C30-BA20-0275-FA65-2C1225D541A3}"/>
                  </a:ext>
                </a:extLst>
              </p:cNvPr>
              <p:cNvSpPr/>
              <p:nvPr/>
            </p:nvSpPr>
            <p:spPr>
              <a:xfrm>
                <a:off x="5178231" y="5366416"/>
                <a:ext cx="3659972" cy="786781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3B4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611396-5539-10A2-76BF-67FD4340533A}"/>
                  </a:ext>
                </a:extLst>
              </p:cNvPr>
              <p:cNvSpPr/>
              <p:nvPr/>
            </p:nvSpPr>
            <p:spPr>
              <a:xfrm>
                <a:off x="4829812" y="5684586"/>
                <a:ext cx="91165" cy="150441"/>
              </a:xfrm>
              <a:custGeom>
                <a:avLst/>
                <a:gdLst>
                  <a:gd name="connsiteX0" fmla="*/ 27100 w 91165"/>
                  <a:gd name="connsiteY0" fmla="*/ 145831 h 150441"/>
                  <a:gd name="connsiteX1" fmla="*/ 86387 w 91165"/>
                  <a:gd name="connsiteY1" fmla="*/ 86441 h 150441"/>
                  <a:gd name="connsiteX2" fmla="*/ 86510 w 91165"/>
                  <a:gd name="connsiteY2" fmla="*/ 64023 h 150441"/>
                  <a:gd name="connsiteX3" fmla="*/ 86387 w 91165"/>
                  <a:gd name="connsiteY3" fmla="*/ 63900 h 150441"/>
                  <a:gd name="connsiteX4" fmla="*/ 27100 w 91165"/>
                  <a:gd name="connsiteY4" fmla="*/ 4613 h 150441"/>
                  <a:gd name="connsiteX5" fmla="*/ 4538 w 91165"/>
                  <a:gd name="connsiteY5" fmla="*/ 4736 h 150441"/>
                  <a:gd name="connsiteX6" fmla="*/ -73 w 91165"/>
                  <a:gd name="connsiteY6" fmla="*/ 15832 h 150441"/>
                  <a:gd name="connsiteX7" fmla="*/ -73 w 91165"/>
                  <a:gd name="connsiteY7" fmla="*/ 134509 h 150441"/>
                  <a:gd name="connsiteX8" fmla="*/ 15901 w 91165"/>
                  <a:gd name="connsiteY8" fmla="*/ 150442 h 150441"/>
                  <a:gd name="connsiteX9" fmla="*/ 27100 w 91165"/>
                  <a:gd name="connsiteY9" fmla="*/ 145831 h 15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65" h="150441">
                    <a:moveTo>
                      <a:pt x="27100" y="145831"/>
                    </a:moveTo>
                    <a:lnTo>
                      <a:pt x="86387" y="86441"/>
                    </a:lnTo>
                    <a:cubicBezTo>
                      <a:pt x="92614" y="80286"/>
                      <a:pt x="92666" y="70250"/>
                      <a:pt x="86510" y="64023"/>
                    </a:cubicBezTo>
                    <a:cubicBezTo>
                      <a:pt x="86469" y="63982"/>
                      <a:pt x="86428" y="63941"/>
                      <a:pt x="86387" y="63900"/>
                    </a:cubicBezTo>
                    <a:lnTo>
                      <a:pt x="27100" y="4613"/>
                    </a:lnTo>
                    <a:cubicBezTo>
                      <a:pt x="20832" y="-1583"/>
                      <a:pt x="10734" y="-1532"/>
                      <a:pt x="4538" y="4736"/>
                    </a:cubicBezTo>
                    <a:cubicBezTo>
                      <a:pt x="1615" y="7690"/>
                      <a:pt x="-42" y="11674"/>
                      <a:pt x="-73" y="15832"/>
                    </a:cubicBezTo>
                    <a:lnTo>
                      <a:pt x="-73" y="134509"/>
                    </a:lnTo>
                    <a:cubicBezTo>
                      <a:pt x="-63" y="143319"/>
                      <a:pt x="7091" y="150452"/>
                      <a:pt x="15901" y="150442"/>
                    </a:cubicBezTo>
                    <a:cubicBezTo>
                      <a:pt x="20090" y="150432"/>
                      <a:pt x="24115" y="148785"/>
                      <a:pt x="27100" y="1458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4FD41F8-362C-0239-80AF-116B4A32C558}"/>
                  </a:ext>
                </a:extLst>
              </p:cNvPr>
              <p:cNvGrpSpPr/>
              <p:nvPr/>
            </p:nvGrpSpPr>
            <p:grpSpPr>
              <a:xfrm>
                <a:off x="5955005" y="5427295"/>
                <a:ext cx="2269434" cy="665023"/>
                <a:chOff x="5955005" y="5416415"/>
                <a:chExt cx="2269434" cy="665023"/>
              </a:xfrm>
            </p:grpSpPr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FD5EDC1-7EE5-F97F-E13B-0E0F9D3DCED1}"/>
                    </a:ext>
                  </a:extLst>
                </p:cNvPr>
                <p:cNvSpPr txBox="1"/>
                <p:nvPr/>
              </p:nvSpPr>
              <p:spPr>
                <a:xfrm>
                  <a:off x="5955005" y="5665940"/>
                  <a:ext cx="2269434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00" dirty="0"/>
                    <a:t>Always on support throughout the engagement lifecycle to consistently exceed expectations 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3306165-9960-7517-E086-E661AC2C5493}"/>
                    </a:ext>
                  </a:extLst>
                </p:cNvPr>
                <p:cNvSpPr txBox="1"/>
                <p:nvPr/>
              </p:nvSpPr>
              <p:spPr>
                <a:xfrm>
                  <a:off x="5955005" y="5416415"/>
                  <a:ext cx="106439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sz="1600" dirty="0">
                      <a:ln/>
                      <a:solidFill>
                        <a:schemeClr val="tx2"/>
                      </a:solidFill>
                      <a:latin typeface="+mj-lt"/>
                      <a:cs typeface="Arial"/>
                      <a:sym typeface="Arial"/>
                      <a:rtl val="0"/>
                    </a:rPr>
                    <a:t>OPTIMIZE</a:t>
                  </a:r>
                  <a:endParaRPr lang="en-IN" sz="1600" spc="0" baseline="0" dirty="0">
                    <a:ln/>
                    <a:solidFill>
                      <a:schemeClr val="tx2"/>
                    </a:solidFill>
                    <a:latin typeface="+mj-lt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1E2B2D-30A9-6875-65B9-F669D657B31A}"/>
                  </a:ext>
                </a:extLst>
              </p:cNvPr>
              <p:cNvSpPr txBox="1"/>
              <p:nvPr/>
            </p:nvSpPr>
            <p:spPr>
              <a:xfrm>
                <a:off x="8117614" y="5344308"/>
                <a:ext cx="50386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5400" b="1" dirty="0">
                    <a:ln/>
                    <a:solidFill>
                      <a:schemeClr val="bg1">
                        <a:lumMod val="95000"/>
                      </a:schemeClr>
                    </a:solidFill>
                    <a:latin typeface="+mj-lt"/>
                    <a:sym typeface="Montserrat"/>
                    <a:rtl val="0"/>
                  </a:rPr>
                  <a:t>5</a:t>
                </a:r>
                <a:endParaRPr lang="en-IN" sz="5400" b="1" spc="0" baseline="0" dirty="0">
                  <a:ln/>
                  <a:solidFill>
                    <a:schemeClr val="bg1">
                      <a:lumMod val="95000"/>
                    </a:schemeClr>
                  </a:solidFill>
                  <a:latin typeface="+mj-lt"/>
                  <a:sym typeface="Montserrat"/>
                  <a:rtl val="0"/>
                </a:endParaRPr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D140AC30-7C6B-D27A-5844-E1C60E2EB875}"/>
                  </a:ext>
                </a:extLst>
              </p:cNvPr>
              <p:cNvGrpSpPr/>
              <p:nvPr/>
            </p:nvGrpSpPr>
            <p:grpSpPr>
              <a:xfrm>
                <a:off x="5014774" y="5352518"/>
                <a:ext cx="814576" cy="814576"/>
                <a:chOff x="5014774" y="5357047"/>
                <a:chExt cx="814576" cy="814576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05696D5F-4C88-63B8-8795-0C837FC21940}"/>
                    </a:ext>
                  </a:extLst>
                </p:cNvPr>
                <p:cNvSpPr/>
                <p:nvPr/>
              </p:nvSpPr>
              <p:spPr>
                <a:xfrm>
                  <a:off x="5014774" y="5357047"/>
                  <a:ext cx="814576" cy="814576"/>
                </a:xfrm>
                <a:custGeom>
                  <a:avLst/>
                  <a:gdLst>
                    <a:gd name="connsiteX0" fmla="*/ 814576 w 814576"/>
                    <a:gd name="connsiteY0" fmla="*/ 407288 h 814576"/>
                    <a:gd name="connsiteX1" fmla="*/ 407288 w 814576"/>
                    <a:gd name="connsiteY1" fmla="*/ 814576 h 814576"/>
                    <a:gd name="connsiteX2" fmla="*/ 0 w 814576"/>
                    <a:gd name="connsiteY2" fmla="*/ 407288 h 814576"/>
                    <a:gd name="connsiteX3" fmla="*/ 407288 w 814576"/>
                    <a:gd name="connsiteY3" fmla="*/ 0 h 814576"/>
                    <a:gd name="connsiteX4" fmla="*/ 814576 w 814576"/>
                    <a:gd name="connsiteY4" fmla="*/ 407288 h 814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576" h="814576">
                      <a:moveTo>
                        <a:pt x="814576" y="407288"/>
                      </a:moveTo>
                      <a:cubicBezTo>
                        <a:pt x="814576" y="632227"/>
                        <a:pt x="632227" y="814576"/>
                        <a:pt x="407288" y="814576"/>
                      </a:cubicBezTo>
                      <a:cubicBezTo>
                        <a:pt x="182349" y="814576"/>
                        <a:pt x="0" y="632227"/>
                        <a:pt x="0" y="407288"/>
                      </a:cubicBezTo>
                      <a:cubicBezTo>
                        <a:pt x="0" y="182349"/>
                        <a:pt x="182349" y="0"/>
                        <a:pt x="407288" y="0"/>
                      </a:cubicBezTo>
                      <a:cubicBezTo>
                        <a:pt x="632227" y="0"/>
                        <a:pt x="814576" y="182349"/>
                        <a:pt x="814576" y="407288"/>
                      </a:cubicBezTo>
                      <a:close/>
                    </a:path>
                  </a:pathLst>
                </a:custGeom>
                <a:solidFill>
                  <a:srgbClr val="53B4BD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2A782AB-1310-91F0-F62B-BEA5543075F9}"/>
                    </a:ext>
                  </a:extLst>
                </p:cNvPr>
                <p:cNvSpPr/>
                <p:nvPr/>
              </p:nvSpPr>
              <p:spPr>
                <a:xfrm>
                  <a:off x="5065415" y="5407688"/>
                  <a:ext cx="713294" cy="713294"/>
                </a:xfrm>
                <a:custGeom>
                  <a:avLst/>
                  <a:gdLst>
                    <a:gd name="connsiteX0" fmla="*/ 713295 w 713294"/>
                    <a:gd name="connsiteY0" fmla="*/ 356647 h 713294"/>
                    <a:gd name="connsiteX1" fmla="*/ 356647 w 713294"/>
                    <a:gd name="connsiteY1" fmla="*/ 713295 h 713294"/>
                    <a:gd name="connsiteX2" fmla="*/ 0 w 713294"/>
                    <a:gd name="connsiteY2" fmla="*/ 356647 h 713294"/>
                    <a:gd name="connsiteX3" fmla="*/ 356647 w 713294"/>
                    <a:gd name="connsiteY3" fmla="*/ 0 h 713294"/>
                    <a:gd name="connsiteX4" fmla="*/ 713295 w 713294"/>
                    <a:gd name="connsiteY4" fmla="*/ 356647 h 713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294" h="713294">
                      <a:moveTo>
                        <a:pt x="713295" y="356647"/>
                      </a:moveTo>
                      <a:cubicBezTo>
                        <a:pt x="713295" y="553618"/>
                        <a:pt x="553618" y="713295"/>
                        <a:pt x="356647" y="713295"/>
                      </a:cubicBezTo>
                      <a:cubicBezTo>
                        <a:pt x="159676" y="713295"/>
                        <a:pt x="0" y="553618"/>
                        <a:pt x="0" y="356647"/>
                      </a:cubicBezTo>
                      <a:cubicBezTo>
                        <a:pt x="0" y="159677"/>
                        <a:pt x="159676" y="0"/>
                        <a:pt x="356647" y="0"/>
                      </a:cubicBezTo>
                      <a:cubicBezTo>
                        <a:pt x="553618" y="0"/>
                        <a:pt x="713295" y="159677"/>
                        <a:pt x="713295" y="356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FB029BBA-9CFE-8F93-54CF-8CAD6EA4D8DB}"/>
                    </a:ext>
                  </a:extLst>
                </p:cNvPr>
                <p:cNvSpPr/>
                <p:nvPr/>
              </p:nvSpPr>
              <p:spPr>
                <a:xfrm rot="18900000">
                  <a:off x="5152062" y="5494335"/>
                  <a:ext cx="540000" cy="540000"/>
                </a:xfrm>
                <a:custGeom>
                  <a:avLst/>
                  <a:gdLst>
                    <a:gd name="connsiteX0" fmla="*/ 462900 w 462972"/>
                    <a:gd name="connsiteY0" fmla="*/ 231487 h 462972"/>
                    <a:gd name="connsiteX1" fmla="*/ 231413 w 462972"/>
                    <a:gd name="connsiteY1" fmla="*/ 462973 h 462972"/>
                    <a:gd name="connsiteX2" fmla="*/ -73 w 462972"/>
                    <a:gd name="connsiteY2" fmla="*/ 231487 h 462972"/>
                    <a:gd name="connsiteX3" fmla="*/ 231413 w 462972"/>
                    <a:gd name="connsiteY3" fmla="*/ 0 h 462972"/>
                    <a:gd name="connsiteX4" fmla="*/ 462900 w 462972"/>
                    <a:gd name="connsiteY4" fmla="*/ 231487 h 46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972" h="462972">
                      <a:moveTo>
                        <a:pt x="462900" y="231487"/>
                      </a:moveTo>
                      <a:cubicBezTo>
                        <a:pt x="462900" y="359333"/>
                        <a:pt x="359260" y="462973"/>
                        <a:pt x="231413" y="462973"/>
                      </a:cubicBezTo>
                      <a:cubicBezTo>
                        <a:pt x="103567" y="462973"/>
                        <a:pt x="-73" y="359333"/>
                        <a:pt x="-73" y="231487"/>
                      </a:cubicBezTo>
                      <a:cubicBezTo>
                        <a:pt x="-73" y="103640"/>
                        <a:pt x="103567" y="0"/>
                        <a:pt x="231413" y="0"/>
                      </a:cubicBezTo>
                      <a:cubicBezTo>
                        <a:pt x="359260" y="0"/>
                        <a:pt x="462900" y="103640"/>
                        <a:pt x="462900" y="2314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02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solidFill>
                      <a:schemeClr val="accent3"/>
                    </a:solidFill>
                  </a:endParaRPr>
                </a:p>
              </p:txBody>
            </p:sp>
            <p:pic>
              <p:nvPicPr>
                <p:cNvPr id="210" name="Graphic 209">
                  <a:extLst>
                    <a:ext uri="{FF2B5EF4-FFF2-40B4-BE49-F238E27FC236}">
                      <a16:creationId xmlns:a16="http://schemas.microsoft.com/office/drawing/2014/main" id="{968B91DC-4A52-DE85-9513-28F4601CD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4847" y="5577120"/>
                  <a:ext cx="374431" cy="37443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8805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057E-91C3-352B-9C63-23BB279F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in all major Platforms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F66A41-EB7C-8079-D190-2EF3A14EBFC0}"/>
              </a:ext>
            </a:extLst>
          </p:cNvPr>
          <p:cNvGrpSpPr/>
          <p:nvPr/>
        </p:nvGrpSpPr>
        <p:grpSpPr>
          <a:xfrm>
            <a:off x="1028408" y="923958"/>
            <a:ext cx="10415089" cy="5130501"/>
            <a:chOff x="315934" y="604452"/>
            <a:chExt cx="11759278" cy="57926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0453E5-6CDD-5D8A-5E75-E7E9B517C3EF}"/>
                </a:ext>
              </a:extLst>
            </p:cNvPr>
            <p:cNvGrpSpPr/>
            <p:nvPr/>
          </p:nvGrpSpPr>
          <p:grpSpPr>
            <a:xfrm>
              <a:off x="750907" y="1352160"/>
              <a:ext cx="3121859" cy="1861802"/>
              <a:chOff x="470610" y="1410942"/>
              <a:chExt cx="3121859" cy="1861802"/>
            </a:xfrm>
          </p:grpSpPr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83EE491B-F4BA-2B00-CC7E-3CB999BEA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10" y="1683915"/>
                <a:ext cx="3121859" cy="1588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7C889AA-4E34-C706-25AC-6BFCC7F7113A}"/>
                  </a:ext>
                </a:extLst>
              </p:cNvPr>
              <p:cNvSpPr txBox="1"/>
              <p:nvPr/>
            </p:nvSpPr>
            <p:spPr>
              <a:xfrm>
                <a:off x="768219" y="1410942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Data Lake and Warehouses</a:t>
                </a:r>
              </a:p>
            </p:txBody>
          </p:sp>
          <p:pic>
            <p:nvPicPr>
              <p:cNvPr id="62" name="Picture 61" descr="A picture containing text, athletic game, sport, basketball&#10;&#10;Description automatically generated">
                <a:extLst>
                  <a:ext uri="{FF2B5EF4-FFF2-40B4-BE49-F238E27FC236}">
                    <a16:creationId xmlns:a16="http://schemas.microsoft.com/office/drawing/2014/main" id="{5398435B-B1C6-0AC7-241F-36D15D0A7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643" y="2324215"/>
                <a:ext cx="736865" cy="624168"/>
              </a:xfrm>
              <a:prstGeom prst="rect">
                <a:avLst/>
              </a:prstGeom>
            </p:spPr>
          </p:pic>
          <p:pic>
            <p:nvPicPr>
              <p:cNvPr id="63" name="Picture 62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70F4ABEE-E578-625F-3677-17764F477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2013" y="1945247"/>
                <a:ext cx="1437993" cy="421070"/>
              </a:xfrm>
              <a:prstGeom prst="rect">
                <a:avLst/>
              </a:prstGeom>
            </p:spPr>
          </p:pic>
          <p:pic>
            <p:nvPicPr>
              <p:cNvPr id="64" name="Picture 63" descr="Text&#10;&#10;Description automatically generated">
                <a:extLst>
                  <a:ext uri="{FF2B5EF4-FFF2-40B4-BE49-F238E27FC236}">
                    <a16:creationId xmlns:a16="http://schemas.microsoft.com/office/drawing/2014/main" id="{AD8FD5A6-C387-98DB-6CF7-630D42D61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1144" y="2652547"/>
                <a:ext cx="1358858" cy="390476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C7DF3BC-26E0-7273-F079-706782281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9508" y="2273579"/>
                <a:ext cx="1228571" cy="390476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2311F6-A13D-1F4E-4CD0-55E098E4ADA3}"/>
                </a:ext>
              </a:extLst>
            </p:cNvPr>
            <p:cNvGrpSpPr/>
            <p:nvPr/>
          </p:nvGrpSpPr>
          <p:grpSpPr>
            <a:xfrm>
              <a:off x="3864584" y="1642321"/>
              <a:ext cx="3882161" cy="2248748"/>
              <a:chOff x="233524" y="3296919"/>
              <a:chExt cx="3882161" cy="224874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432A297B-A615-42C6-E0E5-DA1FB422B5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524" y="3569892"/>
                <a:ext cx="3882161" cy="197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F37212-8B94-95B6-332E-2AB16E135D3F}"/>
                  </a:ext>
                </a:extLst>
              </p:cNvPr>
              <p:cNvSpPr txBox="1"/>
              <p:nvPr/>
            </p:nvSpPr>
            <p:spPr>
              <a:xfrm>
                <a:off x="916226" y="3296919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Processing &amp; Orchestration</a:t>
                </a:r>
              </a:p>
            </p:txBody>
          </p:sp>
          <p:pic>
            <p:nvPicPr>
              <p:cNvPr id="53" name="Picture 5" descr="Logo, icon&#10;&#10;Description automatically generated">
                <a:extLst>
                  <a:ext uri="{FF2B5EF4-FFF2-40B4-BE49-F238E27FC236}">
                    <a16:creationId xmlns:a16="http://schemas.microsoft.com/office/drawing/2014/main" id="{94C582A5-5D3C-3C1E-B02A-B6DB27838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251" y="4918880"/>
                <a:ext cx="1236542" cy="333445"/>
              </a:xfrm>
              <a:prstGeom prst="rect">
                <a:avLst/>
              </a:prstGeom>
            </p:spPr>
          </p:pic>
          <p:pic>
            <p:nvPicPr>
              <p:cNvPr id="54" name="Picture 18" descr="Text&#10;&#10;Description automatically generated">
                <a:extLst>
                  <a:ext uri="{FF2B5EF4-FFF2-40B4-BE49-F238E27FC236}">
                    <a16:creationId xmlns:a16="http://schemas.microsoft.com/office/drawing/2014/main" id="{2963AF58-D714-99D2-59A1-981FDE1B4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1068" y="4789141"/>
                <a:ext cx="1064583" cy="333445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6DB5AC-AF5B-6A6D-5127-D9F7980B5248}"/>
                  </a:ext>
                </a:extLst>
              </p:cNvPr>
              <p:cNvSpPr txBox="1"/>
              <p:nvPr/>
            </p:nvSpPr>
            <p:spPr>
              <a:xfrm>
                <a:off x="3146748" y="4817354"/>
                <a:ext cx="768562" cy="41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2"/>
                    </a:solidFill>
                    <a:latin typeface="Nunito Sans Black" panose="00000A00000000000000" pitchFamily="2" charset="0"/>
                  </a:rPr>
                  <a:t>SQL</a:t>
                </a:r>
                <a:endParaRPr lang="en-US" sz="2000">
                  <a:solidFill>
                    <a:schemeClr val="tx2"/>
                  </a:solidFill>
                  <a:latin typeface="Nunito Sans Black" panose="00000A00000000000000" pitchFamily="2" charset="0"/>
                </a:endParaRPr>
              </a:p>
            </p:txBody>
          </p:sp>
          <p:pic>
            <p:nvPicPr>
              <p:cNvPr id="56" name="Picture 21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4AFB00FD-AA0E-BE63-3993-D505322ED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3027" y="4338849"/>
                <a:ext cx="1060597" cy="411432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1804BF5C-3A17-0C36-E04F-99B01A6C0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9228" y="3753985"/>
                <a:ext cx="696645" cy="631078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DA5D404-2162-C094-6822-2BF5C2F31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24" y="3819776"/>
                <a:ext cx="752381" cy="761905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69221F52-8C4A-1D76-FB0A-2DA09C672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802" y="4285519"/>
                <a:ext cx="928887" cy="54452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FBAD2D-4258-8B01-89E3-C5D0C5402EA4}"/>
                </a:ext>
              </a:extLst>
            </p:cNvPr>
            <p:cNvGrpSpPr/>
            <p:nvPr/>
          </p:nvGrpSpPr>
          <p:grpSpPr>
            <a:xfrm>
              <a:off x="4039520" y="4563450"/>
              <a:ext cx="2934825" cy="1650807"/>
              <a:chOff x="3345849" y="2373928"/>
              <a:chExt cx="2934825" cy="1650807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391C0FC1-E432-F9BB-2251-E29BFDE0B8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5849" y="2676172"/>
                <a:ext cx="2934825" cy="134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741AB-6B9E-05C3-271B-C54F4F7519E7}"/>
                  </a:ext>
                </a:extLst>
              </p:cNvPr>
              <p:cNvSpPr txBox="1"/>
              <p:nvPr/>
            </p:nvSpPr>
            <p:spPr>
              <a:xfrm>
                <a:off x="3554883" y="2373928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Big Data</a:t>
                </a:r>
              </a:p>
            </p:txBody>
          </p:sp>
          <p:pic>
            <p:nvPicPr>
              <p:cNvPr id="47" name="Picture 46" descr="Text, logo&#10;&#10;Description automatically generated">
                <a:extLst>
                  <a:ext uri="{FF2B5EF4-FFF2-40B4-BE49-F238E27FC236}">
                    <a16:creationId xmlns:a16="http://schemas.microsoft.com/office/drawing/2014/main" id="{5F100B89-E992-6281-8114-3F87D716F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4445" y="2748145"/>
                <a:ext cx="1020419" cy="514426"/>
              </a:xfrm>
              <a:prstGeom prst="rect">
                <a:avLst/>
              </a:prstGeom>
            </p:spPr>
          </p:pic>
          <p:pic>
            <p:nvPicPr>
              <p:cNvPr id="48" name="Picture 47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D9586D57-8986-8F46-ADEF-5B6CEDA06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6819" y="3240467"/>
                <a:ext cx="551143" cy="543269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8E7E6F4-D759-FBE4-EA1C-2CBF8BB61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7859" y="3065175"/>
                <a:ext cx="847619" cy="790476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588066A0-B8F8-922E-B1E5-CEB14010F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5075" y="3149212"/>
                <a:ext cx="1104762" cy="647619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F8920-DF76-7A14-FBBA-D030DE0D5330}"/>
                </a:ext>
              </a:extLst>
            </p:cNvPr>
            <p:cNvGrpSpPr/>
            <p:nvPr/>
          </p:nvGrpSpPr>
          <p:grpSpPr>
            <a:xfrm>
              <a:off x="9106623" y="4746295"/>
              <a:ext cx="2934825" cy="1650807"/>
              <a:chOff x="3939145" y="4520623"/>
              <a:chExt cx="2934825" cy="1650807"/>
            </a:xfrm>
          </p:grpSpPr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38BDC34E-D1BF-4D0D-FE69-FE23B60741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145" y="4822867"/>
                <a:ext cx="2934825" cy="134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9D4C5A-45DC-395A-28B4-5990DA24FEC9}"/>
                  </a:ext>
                </a:extLst>
              </p:cNvPr>
              <p:cNvSpPr txBox="1"/>
              <p:nvPr/>
            </p:nvSpPr>
            <p:spPr>
              <a:xfrm>
                <a:off x="4148179" y="4520623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On Demand Microservices</a:t>
                </a:r>
              </a:p>
            </p:txBody>
          </p:sp>
          <p:pic>
            <p:nvPicPr>
              <p:cNvPr id="41" name="Picture 4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5BBA03D3-B4F8-3C58-1E57-16547E38E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5286" y="5518061"/>
                <a:ext cx="1218204" cy="425818"/>
              </a:xfrm>
              <a:prstGeom prst="rect">
                <a:avLst/>
              </a:prstGeom>
            </p:spPr>
          </p:pic>
          <p:pic>
            <p:nvPicPr>
              <p:cNvPr id="42" name="Picture 41" descr="Diagram&#10;&#10;Description automatically generated">
                <a:extLst>
                  <a:ext uri="{FF2B5EF4-FFF2-40B4-BE49-F238E27FC236}">
                    <a16:creationId xmlns:a16="http://schemas.microsoft.com/office/drawing/2014/main" id="{CE436C49-ED9B-2C22-BC2E-2CECBC8B9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8956" y="5403633"/>
                <a:ext cx="1182562" cy="582296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A61B4AE-F95D-57F3-539C-A560E19CC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16808" y="5433798"/>
                <a:ext cx="1120714" cy="504762"/>
              </a:xfrm>
              <a:prstGeom prst="rect">
                <a:avLst/>
              </a:prstGeom>
            </p:spPr>
          </p:pic>
          <p:pic>
            <p:nvPicPr>
              <p:cNvPr id="44" name="Picture 43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C8FE7496-40B3-9C43-45A3-55616E5E0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63009" y="4923940"/>
                <a:ext cx="1120714" cy="65714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29411F-3E57-9061-FE51-ED8D5847E8E7}"/>
                </a:ext>
              </a:extLst>
            </p:cNvPr>
            <p:cNvGrpSpPr/>
            <p:nvPr/>
          </p:nvGrpSpPr>
          <p:grpSpPr>
            <a:xfrm>
              <a:off x="6639376" y="3835950"/>
              <a:ext cx="3015955" cy="1778617"/>
              <a:chOff x="5151372" y="4893045"/>
              <a:chExt cx="3015955" cy="1778617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2C189086-D26B-FEF1-549D-B0938D3A8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1372" y="5162753"/>
                <a:ext cx="3015955" cy="1508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0E71F0-C519-5F86-6C15-33AAC7BABBE9}"/>
                  </a:ext>
                </a:extLst>
              </p:cNvPr>
              <p:cNvSpPr txBox="1"/>
              <p:nvPr/>
            </p:nvSpPr>
            <p:spPr>
              <a:xfrm>
                <a:off x="5400971" y="4893045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Cloud Infrastructure </a:t>
                </a:r>
              </a:p>
            </p:txBody>
          </p:sp>
          <p:pic>
            <p:nvPicPr>
              <p:cNvPr id="36" name="Picture 35" descr="A close up of a logo&#10;&#10;Description automatically generated with low confidence">
                <a:extLst>
                  <a:ext uri="{FF2B5EF4-FFF2-40B4-BE49-F238E27FC236}">
                    <a16:creationId xmlns:a16="http://schemas.microsoft.com/office/drawing/2014/main" id="{9BD1A2CE-197C-06DD-82D6-1B5EC20C6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51347" y="5334572"/>
                <a:ext cx="878554" cy="595888"/>
              </a:xfrm>
              <a:prstGeom prst="rect">
                <a:avLst/>
              </a:prstGeom>
            </p:spPr>
          </p:pic>
          <p:pic>
            <p:nvPicPr>
              <p:cNvPr id="37" name="Picture 36" descr="Text&#10;&#10;Description automatically generated">
                <a:extLst>
                  <a:ext uri="{FF2B5EF4-FFF2-40B4-BE49-F238E27FC236}">
                    <a16:creationId xmlns:a16="http://schemas.microsoft.com/office/drawing/2014/main" id="{4B93F9B0-200B-D623-3A9C-2AE76AAE8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95989" y="5938971"/>
                <a:ext cx="1338540" cy="494692"/>
              </a:xfrm>
              <a:prstGeom prst="rect">
                <a:avLst/>
              </a:prstGeom>
            </p:spPr>
          </p:pic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50C52CAE-D668-B78A-3FBF-820CB218C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5482" y="5455532"/>
                <a:ext cx="977356" cy="1012563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A9615D-678F-A222-750F-E76E8C473E36}"/>
                </a:ext>
              </a:extLst>
            </p:cNvPr>
            <p:cNvGrpSpPr/>
            <p:nvPr/>
          </p:nvGrpSpPr>
          <p:grpSpPr>
            <a:xfrm>
              <a:off x="9349422" y="2810111"/>
              <a:ext cx="2725790" cy="1554755"/>
              <a:chOff x="4909631" y="4953244"/>
              <a:chExt cx="2725790" cy="1554755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E644C414-8034-3B7F-15EE-7BC99A5AF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9631" y="5255488"/>
                <a:ext cx="2725790" cy="125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353B75-99EC-D7FB-625C-8D2A01A0378E}"/>
                  </a:ext>
                </a:extLst>
              </p:cNvPr>
              <p:cNvSpPr txBox="1"/>
              <p:nvPr/>
            </p:nvSpPr>
            <p:spPr>
              <a:xfrm>
                <a:off x="5014148" y="4953244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Data Science &amp; ML</a:t>
                </a:r>
              </a:p>
            </p:txBody>
          </p:sp>
          <p:pic>
            <p:nvPicPr>
              <p:cNvPr id="31" name="Picture 3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754D5297-F619-F317-F875-8716C77D8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0240" y="5646121"/>
                <a:ext cx="723810" cy="655686"/>
              </a:xfrm>
              <a:prstGeom prst="rect">
                <a:avLst/>
              </a:prstGeom>
            </p:spPr>
          </p:pic>
          <p:pic>
            <p:nvPicPr>
              <p:cNvPr id="32" name="Picture 31" descr="Icon&#10;&#10;Description automatically generated">
                <a:extLst>
                  <a:ext uri="{FF2B5EF4-FFF2-40B4-BE49-F238E27FC236}">
                    <a16:creationId xmlns:a16="http://schemas.microsoft.com/office/drawing/2014/main" id="{AF9A0836-D26B-7D2D-F37D-97D4F64CB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14532" y="5255488"/>
                <a:ext cx="723810" cy="619048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D6ABF276-D18A-EA3C-2CD6-B0AEAA0E0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16240" y="5811434"/>
                <a:ext cx="1190476" cy="50476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3B2B89-FA00-D2FD-43FF-720FD0320324}"/>
                </a:ext>
              </a:extLst>
            </p:cNvPr>
            <p:cNvGrpSpPr/>
            <p:nvPr/>
          </p:nvGrpSpPr>
          <p:grpSpPr>
            <a:xfrm>
              <a:off x="7388920" y="604452"/>
              <a:ext cx="3653349" cy="2361617"/>
              <a:chOff x="8511496" y="911360"/>
              <a:chExt cx="3653349" cy="2361617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E0D0248A-1485-7636-F1FD-2845E1A449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1496" y="1184333"/>
                <a:ext cx="3653349" cy="2088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D4873A-D36E-1CEC-CE17-901815685A14}"/>
                  </a:ext>
                </a:extLst>
              </p:cNvPr>
              <p:cNvSpPr txBox="1"/>
              <p:nvPr/>
            </p:nvSpPr>
            <p:spPr>
              <a:xfrm>
                <a:off x="9079792" y="911360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Visualization</a:t>
                </a:r>
              </a:p>
            </p:txBody>
          </p:sp>
          <p:pic>
            <p:nvPicPr>
              <p:cNvPr id="23" name="Picture 2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0438BC4-B3FB-FE96-F712-55BC33FD2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44395" y="2094016"/>
                <a:ext cx="1118962" cy="526272"/>
              </a:xfrm>
              <a:prstGeom prst="rect">
                <a:avLst/>
              </a:prstGeom>
            </p:spPr>
          </p:pic>
          <p:pic>
            <p:nvPicPr>
              <p:cNvPr id="24" name="Picture 23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6637E8EA-0E87-F13C-1411-6D7CA1F5B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62251" y="1354445"/>
                <a:ext cx="1824557" cy="58721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6E9E2D3-146A-6D8A-F908-2F01A1BA6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75035" y="2631073"/>
                <a:ext cx="1066667" cy="369100"/>
              </a:xfrm>
              <a:prstGeom prst="rect">
                <a:avLst/>
              </a:prstGeom>
            </p:spPr>
          </p:pic>
          <p:pic>
            <p:nvPicPr>
              <p:cNvPr id="26" name="Picture 25" descr="Text&#10;&#10;Description automatically generated">
                <a:extLst>
                  <a:ext uri="{FF2B5EF4-FFF2-40B4-BE49-F238E27FC236}">
                    <a16:creationId xmlns:a16="http://schemas.microsoft.com/office/drawing/2014/main" id="{49250EE4-2D36-BA8D-18EB-4F7268CB3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50508" y="1758470"/>
                <a:ext cx="1475847" cy="493693"/>
              </a:xfrm>
              <a:prstGeom prst="rect">
                <a:avLst/>
              </a:prstGeom>
            </p:spPr>
          </p:pic>
          <p:pic>
            <p:nvPicPr>
              <p:cNvPr id="27" name="Picture 26" descr="Logo&#10;&#10;Description automatically generated">
                <a:extLst>
                  <a:ext uri="{FF2B5EF4-FFF2-40B4-BE49-F238E27FC236}">
                    <a16:creationId xmlns:a16="http://schemas.microsoft.com/office/drawing/2014/main" id="{0D0AF815-2D77-DE31-55B7-4BF8C9891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05752" y="2607652"/>
                <a:ext cx="1169638" cy="321583"/>
              </a:xfrm>
              <a:prstGeom prst="rect">
                <a:avLst/>
              </a:prstGeom>
            </p:spPr>
          </p:pic>
          <p:pic>
            <p:nvPicPr>
              <p:cNvPr id="28" name="Picture 27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83ADD2B-012B-6763-8102-BC78600AC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18626" y="2332412"/>
                <a:ext cx="1427612" cy="40708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22E184-F593-900A-F04E-445FB254EEB8}"/>
                </a:ext>
              </a:extLst>
            </p:cNvPr>
            <p:cNvGrpSpPr/>
            <p:nvPr/>
          </p:nvGrpSpPr>
          <p:grpSpPr>
            <a:xfrm>
              <a:off x="315934" y="3429000"/>
              <a:ext cx="3653349" cy="2361617"/>
              <a:chOff x="8346606" y="3592072"/>
              <a:chExt cx="3653349" cy="2361617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F9FBBB2-41FC-6CA0-B23D-40E9E00472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46606" y="3865045"/>
                <a:ext cx="3653349" cy="2088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F24D09-2D3A-A7FD-AA18-1B90531F6640}"/>
                  </a:ext>
                </a:extLst>
              </p:cNvPr>
              <p:cNvSpPr txBox="1"/>
              <p:nvPr/>
            </p:nvSpPr>
            <p:spPr>
              <a:xfrm>
                <a:off x="8914902" y="3592072"/>
                <a:ext cx="2516756" cy="3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200" spc="-50">
                    <a:solidFill>
                      <a:schemeClr val="tx2"/>
                    </a:solidFill>
                    <a:latin typeface="Nunito Sans Black" panose="00000A00000000000000" pitchFamily="2" charset="0"/>
                    <a:cs typeface="Segoe UI"/>
                  </a:rPr>
                  <a:t>Integration Tools</a:t>
                </a:r>
              </a:p>
            </p:txBody>
          </p:sp>
          <p:pic>
            <p:nvPicPr>
              <p:cNvPr id="15" name="Picture 1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5E36277F-8253-ACBD-F8F9-937CF9F5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35411" y="5109762"/>
                <a:ext cx="1266667" cy="44947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C119F66-2955-EF6C-08FC-2616FB281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48636" y="5527585"/>
                <a:ext cx="904762" cy="332614"/>
              </a:xfrm>
              <a:prstGeom prst="rect">
                <a:avLst/>
              </a:prstGeom>
            </p:spPr>
          </p:pic>
          <p:pic>
            <p:nvPicPr>
              <p:cNvPr id="17" name="Picture 16" descr="Text, chat or text message&#10;&#10;Description automatically generated">
                <a:extLst>
                  <a:ext uri="{FF2B5EF4-FFF2-40B4-BE49-F238E27FC236}">
                    <a16:creationId xmlns:a16="http://schemas.microsoft.com/office/drawing/2014/main" id="{9CE61744-D279-FDCC-186B-38309603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92186" y="3920994"/>
                <a:ext cx="961905" cy="665228"/>
              </a:xfrm>
              <a:prstGeom prst="rect">
                <a:avLst/>
              </a:prstGeom>
            </p:spPr>
          </p:pic>
          <p:pic>
            <p:nvPicPr>
              <p:cNvPr id="18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6C989AB5-30AB-54A0-D034-0777EF7D5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73280" y="4157954"/>
                <a:ext cx="914286" cy="63825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51B168C-033A-9506-9F42-E72F161FC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37837" y="4669882"/>
                <a:ext cx="1457143" cy="332614"/>
              </a:xfrm>
              <a:prstGeom prst="rect">
                <a:avLst/>
              </a:prstGeom>
            </p:spPr>
          </p:pic>
          <p:pic>
            <p:nvPicPr>
              <p:cNvPr id="20" name="Picture 19" descr="Logo&#10;&#10;Description automatically generated">
                <a:extLst>
                  <a:ext uri="{FF2B5EF4-FFF2-40B4-BE49-F238E27FC236}">
                    <a16:creationId xmlns:a16="http://schemas.microsoft.com/office/drawing/2014/main" id="{B82C707B-FCC8-12B9-AB49-4E91C0E9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94146" y="4769502"/>
                <a:ext cx="1668068" cy="7558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27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EEC-9E52-902B-5052-94D9854F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our work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8F52345-37D1-4BB9-622C-3DF79040C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50151"/>
              </p:ext>
            </p:extLst>
          </p:nvPr>
        </p:nvGraphicFramePr>
        <p:xfrm>
          <a:off x="1171029" y="902513"/>
          <a:ext cx="10471373" cy="519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79">
                  <a:extLst>
                    <a:ext uri="{9D8B030D-6E8A-4147-A177-3AD203B41FA5}">
                      <a16:colId xmlns:a16="http://schemas.microsoft.com/office/drawing/2014/main" val="4198491523"/>
                    </a:ext>
                  </a:extLst>
                </a:gridCol>
                <a:gridCol w="2937031">
                  <a:extLst>
                    <a:ext uri="{9D8B030D-6E8A-4147-A177-3AD203B41FA5}">
                      <a16:colId xmlns:a16="http://schemas.microsoft.com/office/drawing/2014/main" val="174290938"/>
                    </a:ext>
                  </a:extLst>
                </a:gridCol>
                <a:gridCol w="2903708">
                  <a:extLst>
                    <a:ext uri="{9D8B030D-6E8A-4147-A177-3AD203B41FA5}">
                      <a16:colId xmlns:a16="http://schemas.microsoft.com/office/drawing/2014/main" val="1776475956"/>
                    </a:ext>
                  </a:extLst>
                </a:gridCol>
                <a:gridCol w="2722455">
                  <a:extLst>
                    <a:ext uri="{9D8B030D-6E8A-4147-A177-3AD203B41FA5}">
                      <a16:colId xmlns:a16="http://schemas.microsoft.com/office/drawing/2014/main" val="3019280203"/>
                    </a:ext>
                  </a:extLst>
                </a:gridCol>
              </a:tblGrid>
              <a:tr h="369854"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+mn-lt"/>
                        </a:rPr>
                        <a:t>CLIENT &amp; SOLUTION</a:t>
                      </a: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+mn-lt"/>
                        </a:rPr>
                        <a:t>ENGAGEMENT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+mn-lt"/>
                        </a:rPr>
                        <a:t>APPROACH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+mn-lt"/>
                        </a:rPr>
                        <a:t>IMPACT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8052087"/>
                  </a:ext>
                </a:extLst>
              </a:tr>
              <a:tr h="70811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PRICE </a:t>
                      </a:r>
                      <a:endParaRPr lang="en-US" sz="1100" b="1" i="0" kern="120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OPTIMIZATION</a:t>
                      </a: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Blend360 helped CVS in determining accurate, real time pricing for pharmaceuticals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Automated input- and output-QA and error-handling processes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$35M+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</a:rPr>
                        <a:t>in 2021 SAVINGS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900K </a:t>
                      </a:r>
                      <a:r>
                        <a:rPr lang="en-US" sz="9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members improved experience through </a:t>
                      </a:r>
                      <a:r>
                        <a:rPr lang="en-US" sz="90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GoodRx</a:t>
                      </a:r>
                      <a:r>
                        <a:rPr lang="en-US" sz="9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price matching 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691520"/>
                  </a:ext>
                </a:extLst>
              </a:tr>
              <a:tr h="97652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CUSTOMER LIFETIME </a:t>
                      </a:r>
                      <a:endParaRPr lang="en-US" sz="1100" b="1" i="0" kern="120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VALUE OPTIMIZATION</a:t>
                      </a: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>
                          <a:solidFill>
                            <a:schemeClr val="tx2"/>
                          </a:solidFill>
                          <a:latin typeface="+mn-lt"/>
                        </a:rPr>
                        <a:t>Blend360 helped accelerate the development of foundational data and analytics capabilities for high value customer growth</a:t>
                      </a:r>
                      <a:endParaRPr lang="en-US" sz="9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Machine Learning solutions and interactive tracking dashboards were developed using Python applications for real-time access to evaluate model performance against multiple benchmarks.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$1.1M </a:t>
                      </a:r>
                      <a:r>
                        <a:rPr lang="en-US" sz="9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Increase in 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</a:rPr>
                        <a:t>gross profit eliminating accounts with neg cash flow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$2.5M </a:t>
                      </a: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Additional gross profit annually from targeted price increases to less-sensitive customers</a:t>
                      </a: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6942"/>
                  </a:ext>
                </a:extLst>
              </a:tr>
              <a:tr h="970856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kern="1200" noProof="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ANAYLTICS PRODUCT </a:t>
                      </a:r>
                      <a:endParaRPr lang="en-US" sz="1100" b="1" i="0" kern="1200" noProof="0">
                        <a:solidFill>
                          <a:schemeClr val="tx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en-US" sz="1100" b="1" i="0" kern="1200" noProof="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DEVELOPMENT</a:t>
                      </a:r>
                      <a:endParaRPr lang="en-US" sz="1100" b="1" i="0" kern="1200">
                        <a:solidFill>
                          <a:schemeClr val="tx1"/>
                        </a:solidFill>
                        <a:latin typeface="+mn-lt"/>
                        <a:ea typeface="Open Sans"/>
                        <a:cs typeface="Open Sans"/>
                      </a:endParaRPr>
                    </a:p>
                  </a:txBody>
                  <a:tcPr marL="81706" marR="81706" marT="40853" marB="40853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9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900" kern="1200">
                          <a:solidFill>
                            <a:schemeClr val="tx2"/>
                          </a:solidFill>
                          <a:latin typeface="+mn-lt"/>
                        </a:rPr>
                        <a:t>evelop Analytical Products that serve merchant banks and credit unions more effectively. </a:t>
                      </a:r>
                      <a:endParaRPr lang="en-US" sz="9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TWO intricate Tableau dashboard systems scoped, developed, enhanced, enabling</a:t>
                      </a: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a) better service to clients and b) more effective ability to target B2B customer sales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Arial" charset="0"/>
                        <a:buNone/>
                        <a:defRPr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1,500+ </a:t>
                      </a: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Issuer specific Tableau workbooks automatically generated quarterly</a:t>
                      </a:r>
                    </a:p>
                    <a:p>
                      <a:pPr marL="0" lvl="0" indent="0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Arial" charset="0"/>
                        <a:buNone/>
                        <a:defRPr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$5.0M+ </a:t>
                      </a: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Contractual services satisfied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91711"/>
                  </a:ext>
                </a:extLst>
              </a:tr>
              <a:tr h="1244485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APP INSTALL CUSTOMER VALUE IMPACT</a:t>
                      </a:r>
                      <a:endParaRPr lang="en-US" sz="1400">
                        <a:latin typeface="+mn-lt"/>
                      </a:endParaRPr>
                    </a:p>
                  </a:txBody>
                  <a:tcPr marL="81706" marR="81706" marT="40853" marB="40853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kern="1200" noProof="0">
                          <a:solidFill>
                            <a:schemeClr val="tx2"/>
                          </a:solidFill>
                          <a:latin typeface="+mn-lt"/>
                        </a:rPr>
                        <a:t>Blend helped Walmart create a causal inference analysis to determine incremental revenue and lifetime value due to an App install. This analysis enabled to determine appropriate media spends to acquire new customers. </a:t>
                      </a:r>
                      <a:endParaRPr lang="en-US" sz="9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Causal inference techniques were used to construct a synthetic control group of customers that is statistically identical to customers who downloaded the App 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Leveraged big data techniques to build effective data pipelines and use ML techniques to identify clones of App installers within the Non-App installer group</a:t>
                      </a: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90000"/>
                        </a:lnSpc>
                        <a:spcBef>
                          <a:spcPts val="600"/>
                        </a:spcBef>
                        <a:buFont typeface="Arial" charset="0"/>
                        <a:buNone/>
                        <a:defRPr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$25M+ </a:t>
                      </a:r>
                      <a:r>
                        <a:rPr kumimoji="0" lang="en-US" sz="9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from increased LTV</a:t>
                      </a:r>
                    </a:p>
                    <a:p>
                      <a:pPr lvl="0">
                        <a:buNone/>
                      </a:pPr>
                      <a:endParaRPr lang="en-US" sz="11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121827"/>
                  </a:ext>
                </a:extLst>
              </a:tr>
              <a:tr h="844295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CUSTOMER JOURNEY &amp; 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100" b="1" i="0" kern="1200">
                          <a:solidFill>
                            <a:schemeClr val="tx1"/>
                          </a:solidFill>
                          <a:latin typeface="+mn-lt"/>
                          <a:ea typeface="Open Sans"/>
                          <a:cs typeface="Open Sans"/>
                        </a:rPr>
                        <a:t>CROSS-CHANNEL DASHBOARD</a:t>
                      </a:r>
                    </a:p>
                  </a:txBody>
                  <a:tcPr marL="81706" marR="81706" marT="40853" marB="40853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kern="120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Revamp Marketing Measurement approach due to impact of COVID on business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Digital Journey Analysis based on Markov Chain</a:t>
                      </a:r>
                      <a:r>
                        <a:rPr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MTA model Pilot….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and Operationalize Global Dashboards</a:t>
                      </a:r>
                    </a:p>
                    <a:p>
                      <a:endParaRPr lang="en-US" sz="90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$7.5M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in Media spend reduction for POC</a:t>
                      </a:r>
                    </a:p>
                  </a:txBody>
                  <a:tcPr marL="81706" marR="81706" marT="40853" marB="408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124392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77694C9-1097-4F0F-F2B2-F95BE65C9BC4}"/>
              </a:ext>
            </a:extLst>
          </p:cNvPr>
          <p:cNvGrpSpPr/>
          <p:nvPr/>
        </p:nvGrpSpPr>
        <p:grpSpPr>
          <a:xfrm>
            <a:off x="551186" y="2247753"/>
            <a:ext cx="742126" cy="460847"/>
            <a:chOff x="596690" y="3352152"/>
            <a:chExt cx="970447" cy="59529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4DE470-6BE8-0796-B7DF-4DC92B2A6003}"/>
                </a:ext>
              </a:extLst>
            </p:cNvPr>
            <p:cNvSpPr/>
            <p:nvPr/>
          </p:nvSpPr>
          <p:spPr>
            <a:xfrm>
              <a:off x="596690" y="3352152"/>
              <a:ext cx="970447" cy="595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unito Sans" panose="00000500000000000000" pitchFamily="2" charset="0"/>
              </a:endParaRPr>
            </a:p>
          </p:txBody>
        </p:sp>
        <p:pic>
          <p:nvPicPr>
            <p:cNvPr id="7" name="Picture 4" descr="Inspire - Technical.ly">
              <a:extLst>
                <a:ext uri="{FF2B5EF4-FFF2-40B4-BE49-F238E27FC236}">
                  <a16:creationId xmlns:a16="http://schemas.microsoft.com/office/drawing/2014/main" id="{3F48B1E0-0D22-3454-69FC-15FC767FA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21" y="3525844"/>
              <a:ext cx="895304" cy="266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3893A-55E3-2421-2C03-1DB4C49C2500}"/>
              </a:ext>
            </a:extLst>
          </p:cNvPr>
          <p:cNvGrpSpPr/>
          <p:nvPr/>
        </p:nvGrpSpPr>
        <p:grpSpPr>
          <a:xfrm>
            <a:off x="551186" y="3214669"/>
            <a:ext cx="742126" cy="460847"/>
            <a:chOff x="618969" y="4471712"/>
            <a:chExt cx="970447" cy="59529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F15CF5-BB76-FB6B-5B99-A0CAA1F87A92}"/>
                </a:ext>
              </a:extLst>
            </p:cNvPr>
            <p:cNvSpPr/>
            <p:nvPr/>
          </p:nvSpPr>
          <p:spPr>
            <a:xfrm>
              <a:off x="618969" y="4471712"/>
              <a:ext cx="970447" cy="595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unito Sans" panose="00000500000000000000" pitchFamily="2" charset="0"/>
              </a:endParaRPr>
            </a:p>
          </p:txBody>
        </p:sp>
        <p:pic>
          <p:nvPicPr>
            <p:cNvPr id="10" name="Picture 2" descr="Visa - Augment IT">
              <a:extLst>
                <a:ext uri="{FF2B5EF4-FFF2-40B4-BE49-F238E27FC236}">
                  <a16:creationId xmlns:a16="http://schemas.microsoft.com/office/drawing/2014/main" id="{AB2BE437-A2AE-B103-ABEB-4ADEAF2A2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36" y="4592385"/>
              <a:ext cx="848740" cy="34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025ED6-8103-FE19-416C-3F469B091C7A}"/>
              </a:ext>
            </a:extLst>
          </p:cNvPr>
          <p:cNvGrpSpPr/>
          <p:nvPr/>
        </p:nvGrpSpPr>
        <p:grpSpPr>
          <a:xfrm>
            <a:off x="551186" y="1351368"/>
            <a:ext cx="742126" cy="460847"/>
            <a:chOff x="1405570" y="1679972"/>
            <a:chExt cx="970447" cy="59529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3ED6DAC-B0EE-BC01-9598-6B2455488F67}"/>
                </a:ext>
              </a:extLst>
            </p:cNvPr>
            <p:cNvSpPr/>
            <p:nvPr/>
          </p:nvSpPr>
          <p:spPr>
            <a:xfrm>
              <a:off x="1405570" y="1679972"/>
              <a:ext cx="970447" cy="595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unito Sans" panose="00000500000000000000" pitchFamily="2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9FD9306E-6D5E-6D43-EF7E-44D025E8D757}"/>
                </a:ext>
              </a:extLst>
            </p:cNvPr>
            <p:cNvSpPr/>
            <p:nvPr/>
          </p:nvSpPr>
          <p:spPr>
            <a:xfrm>
              <a:off x="1539606" y="1777375"/>
              <a:ext cx="687065" cy="42003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>
                <a:defRPr/>
              </a:pPr>
              <a:endParaRPr lang="en-US" sz="1600">
                <a:solidFill>
                  <a:srgbClr val="2E2E7B"/>
                </a:solidFill>
                <a:latin typeface="Nunito Sa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1D8C74-3C35-8BED-CD05-5C62F37A6735}"/>
              </a:ext>
            </a:extLst>
          </p:cNvPr>
          <p:cNvGrpSpPr/>
          <p:nvPr/>
        </p:nvGrpSpPr>
        <p:grpSpPr>
          <a:xfrm>
            <a:off x="559108" y="5341207"/>
            <a:ext cx="742126" cy="460847"/>
            <a:chOff x="119659" y="5384740"/>
            <a:chExt cx="830539" cy="5157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EDC44B-1F1F-F058-EABB-7957E6D157F3}"/>
                </a:ext>
              </a:extLst>
            </p:cNvPr>
            <p:cNvSpPr/>
            <p:nvPr/>
          </p:nvSpPr>
          <p:spPr>
            <a:xfrm>
              <a:off x="119659" y="5384740"/>
              <a:ext cx="830539" cy="5157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unito Sans" panose="00000500000000000000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7CEBE3-85B6-C27C-60D4-B25F6531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153" y="5439926"/>
              <a:ext cx="530163" cy="40709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85CD53-B878-E2DF-3DB4-985A2B5E7067}"/>
              </a:ext>
            </a:extLst>
          </p:cNvPr>
          <p:cNvGrpSpPr/>
          <p:nvPr/>
        </p:nvGrpSpPr>
        <p:grpSpPr>
          <a:xfrm>
            <a:off x="551186" y="4277938"/>
            <a:ext cx="742126" cy="460847"/>
            <a:chOff x="133027" y="4226824"/>
            <a:chExt cx="830539" cy="51575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206131-2664-029C-327B-3FF812752E08}"/>
                </a:ext>
              </a:extLst>
            </p:cNvPr>
            <p:cNvSpPr/>
            <p:nvPr/>
          </p:nvSpPr>
          <p:spPr>
            <a:xfrm>
              <a:off x="133027" y="4226824"/>
              <a:ext cx="830539" cy="5157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EF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unito Sans" panose="00000500000000000000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5EB8E92-7F5D-18AF-C6ED-7F17CA7A5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158" y="4396530"/>
              <a:ext cx="699540" cy="189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7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7719D-9457-E32A-112D-4A743A257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CLIENT WANTED TO BETTER UNDERSTAND WHAT PRODUCT FEATURES ARE LIKED/NOT LIKED</a:t>
            </a:r>
            <a:endParaRPr lang="en-IN" dirty="0"/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AC2E6-FC27-5C54-FD16-B4B96D6FC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578D1-7D04-C3DE-D9AB-901AA53632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Online Retailer – NLP - Identify Key Product Benefits from Reviews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C6E4A-95F9-F545-F9BC-8FD3844A4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6484" y="2069054"/>
            <a:ext cx="2667000" cy="428625"/>
          </a:xfrm>
        </p:spPr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D66D9-1117-5DA7-8EB5-D29745111C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59830" y="2069054"/>
            <a:ext cx="2667000" cy="428625"/>
          </a:xfrm>
        </p:spPr>
        <p:txBody>
          <a:bodyPr/>
          <a:lstStyle/>
          <a:p>
            <a:r>
              <a:rPr lang="en-US" dirty="0"/>
              <a:t>IMPACT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BD5F0A-04F5-5837-6757-87AA9DDC6D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48646-E720-36A5-7458-D4C8C5C1D613}"/>
              </a:ext>
            </a:extLst>
          </p:cNvPr>
          <p:cNvSpPr txBox="1"/>
          <p:nvPr/>
        </p:nvSpPr>
        <p:spPr>
          <a:xfrm>
            <a:off x="838200" y="2519771"/>
            <a:ext cx="30384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An online retailer wants to learn what product features customer liked and what product features customer did not like from customer online reviews</a:t>
            </a:r>
          </a:p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After identifying key product benefits, pros and cons, develop key product ranking criteria for their Landing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Pages</a:t>
            </a:r>
          </a:p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altLang="en-US" sz="1100" dirty="0">
                <a:solidFill>
                  <a:srgbClr val="000000"/>
                </a:solidFill>
                <a:ea typeface="Open Sans"/>
                <a:cs typeface="Open Sans"/>
              </a:rPr>
              <a:t>Research shows that the content of customer reviews contains 97% of customer needs identified by a research firm using traditional surveys conducted over a 30-year period </a:t>
            </a: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(Timoshenko and Hauser 2019)</a:t>
            </a:r>
            <a:endParaRPr lang="en-US" altLang="en-US" sz="1100" dirty="0">
              <a:solidFill>
                <a:srgbClr val="000000"/>
              </a:solidFill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4B5B4-C654-EB7F-6292-6243F7AB0551}"/>
              </a:ext>
            </a:extLst>
          </p:cNvPr>
          <p:cNvSpPr txBox="1"/>
          <p:nvPr/>
        </p:nvSpPr>
        <p:spPr>
          <a:xfrm>
            <a:off x="3956253" y="2413899"/>
            <a:ext cx="428287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Use NLP models to summarize customer reviews, identify review topics, cluster the similar topics together, and find a best expression to represent the common reviews.  </a:t>
            </a:r>
          </a:p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b="1" dirty="0">
                <a:solidFill>
                  <a:srgbClr val="000000"/>
                </a:solidFill>
                <a:ea typeface="Open Sans"/>
                <a:cs typeface="Open Sans"/>
              </a:rPr>
              <a:t>Extract attributes: </a:t>
            </a: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use Parts-of-Speech (POS) Tagging to mark up words in a text as corresponding to a particular part of the review, based on its definition and context. Then summarize them into n-gram phases. </a:t>
            </a:r>
          </a:p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b="1" dirty="0">
                <a:solidFill>
                  <a:srgbClr val="000000"/>
                </a:solidFill>
                <a:ea typeface="Open Sans"/>
                <a:cs typeface="Open Sans"/>
              </a:rPr>
              <a:t>Identify Meta-attributes: </a:t>
            </a: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Perform embedding analysis to find the word representation that preserves as many properties of the original data as possible. Build hierarchical attributes clusters based on the attribute similarities</a:t>
            </a:r>
          </a:p>
          <a:p>
            <a:pPr marL="228600" lvl="1" indent="-2286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b="1" dirty="0">
                <a:solidFill>
                  <a:srgbClr val="000000"/>
                </a:solidFill>
                <a:ea typeface="Open Sans"/>
                <a:cs typeface="Open Sans"/>
              </a:rPr>
              <a:t>Perform Sentiment Analysis: </a:t>
            </a: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Identify product pros and cons from aggregated sentiments and identify proper expression of pros/cons to represent each product attribute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30084-8870-C717-FAAF-88E651DB4FDC}"/>
              </a:ext>
            </a:extLst>
          </p:cNvPr>
          <p:cNvSpPr txBox="1"/>
          <p:nvPr/>
        </p:nvSpPr>
        <p:spPr>
          <a:xfrm>
            <a:off x="8318702" y="2396978"/>
            <a:ext cx="3339898" cy="3143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Expand the availability and readability of reviews for targeted, rapid consumption by targeted customers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Help to deliver a 10% increase in PLP &amp; HVF SEO traffic (+860K annual sessions / $4.6M annual revenue) and 10% increase in PDP SEO traffic (+1.4M annual sessions / $3.7M annual revenue).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Support to build a new page template that showcases a ranked list of products with an expanded product card.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ea typeface="Open Sans"/>
                <a:cs typeface="Open Sans"/>
              </a:rPr>
              <a:t>Help to drive 9.48M annual sessions from SEO. This translates to 80.5K new customer acquisitions, 588K orders and $41.7M in annual revenue at a $71 AOV with an estimated 18 to 24-month ramp up period to reach target traffic levels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13717D8-3846-3D5C-E118-9A4F2E18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5059" y="1370326"/>
            <a:ext cx="418841" cy="6263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39A25E-A908-A275-4330-D63F5BA7D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515" y="1384403"/>
            <a:ext cx="627552" cy="6263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11EC94F-B5BB-46EC-6DE3-679FCCAFD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007" y="1452532"/>
            <a:ext cx="500062" cy="5000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48BF2A-BDD6-EC70-4401-B6E0A67B54E9}"/>
              </a:ext>
            </a:extLst>
          </p:cNvPr>
          <p:cNvSpPr/>
          <p:nvPr/>
        </p:nvSpPr>
        <p:spPr>
          <a:xfrm>
            <a:off x="9445199" y="879879"/>
            <a:ext cx="2201110" cy="11405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Sample Case Study – grab the best for your pitch</a:t>
            </a:r>
          </a:p>
        </p:txBody>
      </p:sp>
    </p:spTree>
    <p:extLst>
      <p:ext uri="{BB962C8B-B14F-4D97-AF65-F5344CB8AC3E}">
        <p14:creationId xmlns:p14="http://schemas.microsoft.com/office/powerpoint/2010/main" val="422917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2622403F-E47D-D506-584F-2CBAC5E8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-1"/>
            <a:ext cx="12193588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E58175-39DE-9F47-EE6D-C9CE1B87DECD}"/>
              </a:ext>
            </a:extLst>
          </p:cNvPr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E1BA-8BFC-BCEF-8F91-52D48A2D29B8}"/>
              </a:ext>
            </a:extLst>
          </p:cNvPr>
          <p:cNvSpPr txBox="1"/>
          <p:nvPr/>
        </p:nvSpPr>
        <p:spPr>
          <a:xfrm>
            <a:off x="1124159" y="3184993"/>
            <a:ext cx="6848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THANKS</a:t>
            </a:r>
            <a:endParaRPr lang="id-ID" sz="6600" b="1" dirty="0">
              <a:solidFill>
                <a:schemeClr val="bg2"/>
              </a:solidFill>
              <a:latin typeface="+mj-lt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F1074-8B35-33B3-5219-00A74DD55843}"/>
              </a:ext>
            </a:extLst>
          </p:cNvPr>
          <p:cNvSpPr/>
          <p:nvPr/>
        </p:nvSpPr>
        <p:spPr>
          <a:xfrm>
            <a:off x="1133684" y="5695706"/>
            <a:ext cx="5373966" cy="21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700" dirty="0">
                <a:solidFill>
                  <a:schemeClr val="bg2"/>
                </a:solidFill>
                <a:cs typeface="Calibri"/>
              </a:rPr>
              <a:t>© 2023 Blend360. ALL RIGHTS RESERVED</a:t>
            </a:r>
            <a:endParaRPr lang="id-ID" sz="700" dirty="0">
              <a:solidFill>
                <a:schemeClr val="bg2"/>
              </a:solidFill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F63A04-7CC7-E901-1A4A-A42BF8275124}"/>
              </a:ext>
            </a:extLst>
          </p:cNvPr>
          <p:cNvCxnSpPr>
            <a:cxnSpLocks/>
          </p:cNvCxnSpPr>
          <p:nvPr/>
        </p:nvCxnSpPr>
        <p:spPr>
          <a:xfrm>
            <a:off x="2886075" y="4602193"/>
            <a:ext cx="9315773" cy="0"/>
          </a:xfrm>
          <a:prstGeom prst="line">
            <a:avLst/>
          </a:prstGeom>
          <a:ln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DBF2E-65A8-8BD2-6540-230DDB796609}"/>
              </a:ext>
            </a:extLst>
          </p:cNvPr>
          <p:cNvGrpSpPr/>
          <p:nvPr/>
        </p:nvGrpSpPr>
        <p:grpSpPr>
          <a:xfrm>
            <a:off x="1211660" y="4337903"/>
            <a:ext cx="1588431" cy="528580"/>
            <a:chOff x="1020322" y="849539"/>
            <a:chExt cx="1926651" cy="6411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075099C-8578-DBC8-52E3-6F0A8AE8A8F1}"/>
                </a:ext>
              </a:extLst>
            </p:cNvPr>
            <p:cNvSpPr/>
            <p:nvPr/>
          </p:nvSpPr>
          <p:spPr>
            <a:xfrm>
              <a:off x="2320550" y="849539"/>
              <a:ext cx="626423" cy="641129"/>
            </a:xfrm>
            <a:custGeom>
              <a:avLst/>
              <a:gdLst>
                <a:gd name="connsiteX0" fmla="*/ 306088 w 626423"/>
                <a:gd name="connsiteY0" fmla="*/ 641088 h 641129"/>
                <a:gd name="connsiteX1" fmla="*/ -55 w 626423"/>
                <a:gd name="connsiteY1" fmla="*/ 416288 h 641129"/>
                <a:gd name="connsiteX2" fmla="*/ 28787 w 626423"/>
                <a:gd name="connsiteY2" fmla="*/ 407259 h 641129"/>
                <a:gd name="connsiteX3" fmla="*/ 392664 w 626423"/>
                <a:gd name="connsiteY3" fmla="*/ 597499 h 641129"/>
                <a:gd name="connsiteX4" fmla="*/ 582904 w 626423"/>
                <a:gd name="connsiteY4" fmla="*/ 233622 h 641129"/>
                <a:gd name="connsiteX5" fmla="*/ 219027 w 626423"/>
                <a:gd name="connsiteY5" fmla="*/ 43382 h 641129"/>
                <a:gd name="connsiteX6" fmla="*/ 28787 w 626423"/>
                <a:gd name="connsiteY6" fmla="*/ 233622 h 641129"/>
                <a:gd name="connsiteX7" fmla="*/ -55 w 626423"/>
                <a:gd name="connsiteY7" fmla="*/ 224593 h 641129"/>
                <a:gd name="connsiteX8" fmla="*/ 401735 w 626423"/>
                <a:gd name="connsiteY8" fmla="*/ 14750 h 641129"/>
                <a:gd name="connsiteX9" fmla="*/ 611578 w 626423"/>
                <a:gd name="connsiteY9" fmla="*/ 416538 h 641129"/>
                <a:gd name="connsiteX10" fmla="*/ 306088 w 626423"/>
                <a:gd name="connsiteY10" fmla="*/ 641088 h 64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6423" h="641129">
                  <a:moveTo>
                    <a:pt x="306088" y="641088"/>
                  </a:moveTo>
                  <a:cubicBezTo>
                    <a:pt x="165924" y="640979"/>
                    <a:pt x="42013" y="549997"/>
                    <a:pt x="-55" y="416288"/>
                  </a:cubicBezTo>
                  <a:lnTo>
                    <a:pt x="28787" y="407259"/>
                  </a:lnTo>
                  <a:cubicBezTo>
                    <a:pt x="76732" y="560272"/>
                    <a:pt x="239651" y="645443"/>
                    <a:pt x="392664" y="597499"/>
                  </a:cubicBezTo>
                  <a:cubicBezTo>
                    <a:pt x="545677" y="549554"/>
                    <a:pt x="630848" y="386637"/>
                    <a:pt x="582904" y="233622"/>
                  </a:cubicBezTo>
                  <a:cubicBezTo>
                    <a:pt x="534951" y="80607"/>
                    <a:pt x="372040" y="-4567"/>
                    <a:pt x="219027" y="43382"/>
                  </a:cubicBezTo>
                  <a:cubicBezTo>
                    <a:pt x="128288" y="71816"/>
                    <a:pt x="57220" y="142882"/>
                    <a:pt x="28787" y="233622"/>
                  </a:cubicBezTo>
                  <a:lnTo>
                    <a:pt x="-55" y="224593"/>
                  </a:lnTo>
                  <a:cubicBezTo>
                    <a:pt x="52948" y="55696"/>
                    <a:pt x="232838" y="-38255"/>
                    <a:pt x="401735" y="14750"/>
                  </a:cubicBezTo>
                  <a:cubicBezTo>
                    <a:pt x="570631" y="67754"/>
                    <a:pt x="664581" y="247641"/>
                    <a:pt x="611578" y="416538"/>
                  </a:cubicBezTo>
                  <a:cubicBezTo>
                    <a:pt x="569678" y="550048"/>
                    <a:pt x="446017" y="640946"/>
                    <a:pt x="306088" y="641088"/>
                  </a:cubicBezTo>
                  <a:close/>
                </a:path>
              </a:pathLst>
            </a:custGeom>
            <a:solidFill>
              <a:srgbClr val="29B8F4">
                <a:alpha val="25000"/>
              </a:srgbClr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226C0B-5100-A510-85B0-EAFE132C4509}"/>
                </a:ext>
              </a:extLst>
            </p:cNvPr>
            <p:cNvSpPr/>
            <p:nvPr/>
          </p:nvSpPr>
          <p:spPr>
            <a:xfrm>
              <a:off x="2170822" y="1041879"/>
              <a:ext cx="196626" cy="257262"/>
            </a:xfrm>
            <a:custGeom>
              <a:avLst/>
              <a:gdLst>
                <a:gd name="connsiteX0" fmla="*/ 27533 w 196626"/>
                <a:gd name="connsiteY0" fmla="*/ 182650 h 257262"/>
                <a:gd name="connsiteX1" fmla="*/ 96252 w 196626"/>
                <a:gd name="connsiteY1" fmla="*/ 210906 h 257262"/>
                <a:gd name="connsiteX2" fmla="*/ 143236 w 196626"/>
                <a:gd name="connsiteY2" fmla="*/ 178804 h 257262"/>
                <a:gd name="connsiteX3" fmla="*/ 93076 w 196626"/>
                <a:gd name="connsiteY3" fmla="*/ 149293 h 257262"/>
                <a:gd name="connsiteX4" fmla="*/ 62060 w 196626"/>
                <a:gd name="connsiteY4" fmla="*/ 149293 h 257262"/>
                <a:gd name="connsiteX5" fmla="*/ 62060 w 196626"/>
                <a:gd name="connsiteY5" fmla="*/ 103481 h 257262"/>
                <a:gd name="connsiteX6" fmla="*/ 93076 w 196626"/>
                <a:gd name="connsiteY6" fmla="*/ 103481 h 257262"/>
                <a:gd name="connsiteX7" fmla="*/ 138972 w 196626"/>
                <a:gd name="connsiteY7" fmla="*/ 75809 h 257262"/>
                <a:gd name="connsiteX8" fmla="*/ 92658 w 196626"/>
                <a:gd name="connsiteY8" fmla="*/ 45880 h 257262"/>
                <a:gd name="connsiteX9" fmla="*/ 29205 w 196626"/>
                <a:gd name="connsiteY9" fmla="*/ 72047 h 257262"/>
                <a:gd name="connsiteX10" fmla="*/ 3039 w 196626"/>
                <a:gd name="connsiteY10" fmla="*/ 39276 h 257262"/>
                <a:gd name="connsiteX11" fmla="*/ 98426 w 196626"/>
                <a:gd name="connsiteY11" fmla="*/ 67 h 257262"/>
                <a:gd name="connsiteX12" fmla="*/ 192559 w 196626"/>
                <a:gd name="connsiteY12" fmla="*/ 67616 h 257262"/>
                <a:gd name="connsiteX13" fmla="*/ 138052 w 196626"/>
                <a:gd name="connsiteY13" fmla="*/ 124380 h 257262"/>
                <a:gd name="connsiteX14" fmla="*/ 196572 w 196626"/>
                <a:gd name="connsiteY14" fmla="*/ 184154 h 257262"/>
                <a:gd name="connsiteX15" fmla="*/ 98259 w 196626"/>
                <a:gd name="connsiteY15" fmla="*/ 257221 h 257262"/>
                <a:gd name="connsiteX16" fmla="*/ -55 w 196626"/>
                <a:gd name="connsiteY16" fmla="*/ 217260 h 2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626" h="257262">
                  <a:moveTo>
                    <a:pt x="27533" y="182650"/>
                  </a:moveTo>
                  <a:cubicBezTo>
                    <a:pt x="45892" y="200649"/>
                    <a:pt x="70545" y="210786"/>
                    <a:pt x="96252" y="210906"/>
                  </a:cubicBezTo>
                  <a:cubicBezTo>
                    <a:pt x="126432" y="210906"/>
                    <a:pt x="143236" y="197865"/>
                    <a:pt x="143236" y="178804"/>
                  </a:cubicBezTo>
                  <a:cubicBezTo>
                    <a:pt x="143236" y="159743"/>
                    <a:pt x="127937" y="149293"/>
                    <a:pt x="93076" y="149293"/>
                  </a:cubicBezTo>
                  <a:cubicBezTo>
                    <a:pt x="82626" y="149293"/>
                    <a:pt x="65822" y="149293"/>
                    <a:pt x="62060" y="149293"/>
                  </a:cubicBezTo>
                  <a:lnTo>
                    <a:pt x="62060" y="103481"/>
                  </a:lnTo>
                  <a:cubicBezTo>
                    <a:pt x="66574" y="103481"/>
                    <a:pt x="83712" y="103481"/>
                    <a:pt x="93076" y="103481"/>
                  </a:cubicBezTo>
                  <a:cubicBezTo>
                    <a:pt x="120831" y="103481"/>
                    <a:pt x="138972" y="94535"/>
                    <a:pt x="138972" y="75809"/>
                  </a:cubicBezTo>
                  <a:cubicBezTo>
                    <a:pt x="138972" y="57083"/>
                    <a:pt x="118824" y="45880"/>
                    <a:pt x="92658" y="45880"/>
                  </a:cubicBezTo>
                  <a:cubicBezTo>
                    <a:pt x="68907" y="45991"/>
                    <a:pt x="46134" y="55380"/>
                    <a:pt x="29205" y="72047"/>
                  </a:cubicBezTo>
                  <a:lnTo>
                    <a:pt x="3039" y="39276"/>
                  </a:lnTo>
                  <a:cubicBezTo>
                    <a:pt x="27567" y="12880"/>
                    <a:pt x="62428" y="-1448"/>
                    <a:pt x="98426" y="67"/>
                  </a:cubicBezTo>
                  <a:cubicBezTo>
                    <a:pt x="156946" y="67"/>
                    <a:pt x="192559" y="26151"/>
                    <a:pt x="192559" y="67616"/>
                  </a:cubicBezTo>
                  <a:cubicBezTo>
                    <a:pt x="192559" y="99050"/>
                    <a:pt x="165640" y="119532"/>
                    <a:pt x="138052" y="124380"/>
                  </a:cubicBezTo>
                  <a:cubicBezTo>
                    <a:pt x="163132" y="126888"/>
                    <a:pt x="196572" y="146785"/>
                    <a:pt x="196572" y="184154"/>
                  </a:cubicBezTo>
                  <a:cubicBezTo>
                    <a:pt x="196572" y="226957"/>
                    <a:pt x="158116" y="257221"/>
                    <a:pt x="98259" y="257221"/>
                  </a:cubicBezTo>
                  <a:cubicBezTo>
                    <a:pt x="52363" y="257221"/>
                    <a:pt x="18337" y="239581"/>
                    <a:pt x="-55" y="217260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FB0401-01EA-05B5-1502-64B49E93A83E}"/>
                </a:ext>
              </a:extLst>
            </p:cNvPr>
            <p:cNvSpPr/>
            <p:nvPr/>
          </p:nvSpPr>
          <p:spPr>
            <a:xfrm>
              <a:off x="2413513" y="1041970"/>
              <a:ext cx="202813" cy="257254"/>
            </a:xfrm>
            <a:custGeom>
              <a:avLst/>
              <a:gdLst>
                <a:gd name="connsiteX0" fmla="*/ 116400 w 202813"/>
                <a:gd name="connsiteY0" fmla="*/ -24 h 257254"/>
                <a:gd name="connsiteX1" fmla="*/ 189968 w 202813"/>
                <a:gd name="connsiteY1" fmla="*/ 25724 h 257254"/>
                <a:gd name="connsiteX2" fmla="*/ 166142 w 202813"/>
                <a:gd name="connsiteY2" fmla="*/ 65685 h 257254"/>
                <a:gd name="connsiteX3" fmla="*/ 116400 w 202813"/>
                <a:gd name="connsiteY3" fmla="*/ 45872 h 257254"/>
                <a:gd name="connsiteX4" fmla="*/ 54118 w 202813"/>
                <a:gd name="connsiteY4" fmla="*/ 117935 h 257254"/>
                <a:gd name="connsiteX5" fmla="*/ 54118 w 202813"/>
                <a:gd name="connsiteY5" fmla="*/ 123202 h 257254"/>
                <a:gd name="connsiteX6" fmla="*/ 117988 w 202813"/>
                <a:gd name="connsiteY6" fmla="*/ 91434 h 257254"/>
                <a:gd name="connsiteX7" fmla="*/ 202759 w 202813"/>
                <a:gd name="connsiteY7" fmla="*/ 171773 h 257254"/>
                <a:gd name="connsiteX8" fmla="*/ 107538 w 202813"/>
                <a:gd name="connsiteY8" fmla="*/ 257212 h 257254"/>
                <a:gd name="connsiteX9" fmla="*/ -55 w 202813"/>
                <a:gd name="connsiteY9" fmla="*/ 128719 h 257254"/>
                <a:gd name="connsiteX10" fmla="*/ 116400 w 202813"/>
                <a:gd name="connsiteY10" fmla="*/ -24 h 257254"/>
                <a:gd name="connsiteX11" fmla="*/ 103024 w 202813"/>
                <a:gd name="connsiteY11" fmla="*/ 135575 h 257254"/>
                <a:gd name="connsiteX12" fmla="*/ 54453 w 202813"/>
                <a:gd name="connsiteY12" fmla="*/ 159484 h 257254"/>
                <a:gd name="connsiteX13" fmla="*/ 105281 w 202813"/>
                <a:gd name="connsiteY13" fmla="*/ 210982 h 257254"/>
                <a:gd name="connsiteX14" fmla="*/ 149338 w 202813"/>
                <a:gd name="connsiteY14" fmla="*/ 174031 h 257254"/>
                <a:gd name="connsiteX15" fmla="*/ 103024 w 202813"/>
                <a:gd name="connsiteY15" fmla="*/ 135575 h 2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813" h="257254">
                  <a:moveTo>
                    <a:pt x="116400" y="-24"/>
                  </a:moveTo>
                  <a:cubicBezTo>
                    <a:pt x="143210" y="-495"/>
                    <a:pt x="169302" y="8638"/>
                    <a:pt x="189968" y="25724"/>
                  </a:cubicBezTo>
                  <a:lnTo>
                    <a:pt x="166142" y="65685"/>
                  </a:lnTo>
                  <a:cubicBezTo>
                    <a:pt x="153042" y="52442"/>
                    <a:pt x="135018" y="45262"/>
                    <a:pt x="116400" y="45872"/>
                  </a:cubicBezTo>
                  <a:cubicBezTo>
                    <a:pt x="78613" y="45872"/>
                    <a:pt x="54118" y="78392"/>
                    <a:pt x="54118" y="117935"/>
                  </a:cubicBezTo>
                  <a:cubicBezTo>
                    <a:pt x="53909" y="119685"/>
                    <a:pt x="53909" y="121452"/>
                    <a:pt x="54118" y="123202"/>
                  </a:cubicBezTo>
                  <a:cubicBezTo>
                    <a:pt x="69325" y="103274"/>
                    <a:pt x="92925" y="91537"/>
                    <a:pt x="117988" y="91434"/>
                  </a:cubicBezTo>
                  <a:cubicBezTo>
                    <a:pt x="162798" y="91434"/>
                    <a:pt x="202759" y="118687"/>
                    <a:pt x="202759" y="171773"/>
                  </a:cubicBezTo>
                  <a:cubicBezTo>
                    <a:pt x="202759" y="220261"/>
                    <a:pt x="164303" y="257212"/>
                    <a:pt x="107538" y="257212"/>
                  </a:cubicBezTo>
                  <a:cubicBezTo>
                    <a:pt x="31713" y="257212"/>
                    <a:pt x="-55" y="198693"/>
                    <a:pt x="-55" y="128719"/>
                  </a:cubicBezTo>
                  <a:cubicBezTo>
                    <a:pt x="280" y="53312"/>
                    <a:pt x="42832" y="-24"/>
                    <a:pt x="116400" y="-24"/>
                  </a:cubicBezTo>
                  <a:close/>
                  <a:moveTo>
                    <a:pt x="103024" y="135575"/>
                  </a:moveTo>
                  <a:cubicBezTo>
                    <a:pt x="84080" y="135915"/>
                    <a:pt x="66274" y="144680"/>
                    <a:pt x="54453" y="159484"/>
                  </a:cubicBezTo>
                  <a:cubicBezTo>
                    <a:pt x="56710" y="183394"/>
                    <a:pt x="70169" y="210982"/>
                    <a:pt x="105281" y="210982"/>
                  </a:cubicBezTo>
                  <a:cubicBezTo>
                    <a:pt x="133956" y="210982"/>
                    <a:pt x="149338" y="191586"/>
                    <a:pt x="149338" y="174031"/>
                  </a:cubicBezTo>
                  <a:cubicBezTo>
                    <a:pt x="149338" y="147111"/>
                    <a:pt x="127268" y="135575"/>
                    <a:pt x="103024" y="135575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9C03BB-56D6-3147-3E8E-A3CA50C899A4}"/>
                </a:ext>
              </a:extLst>
            </p:cNvPr>
            <p:cNvSpPr/>
            <p:nvPr/>
          </p:nvSpPr>
          <p:spPr>
            <a:xfrm>
              <a:off x="2659463" y="1041988"/>
              <a:ext cx="206157" cy="257320"/>
            </a:xfrm>
            <a:custGeom>
              <a:avLst/>
              <a:gdLst>
                <a:gd name="connsiteX0" fmla="*/ 103024 w 206157"/>
                <a:gd name="connsiteY0" fmla="*/ -42 h 257320"/>
                <a:gd name="connsiteX1" fmla="*/ 206102 w 206157"/>
                <a:gd name="connsiteY1" fmla="*/ 128451 h 257320"/>
                <a:gd name="connsiteX2" fmla="*/ 103024 w 206157"/>
                <a:gd name="connsiteY2" fmla="*/ 257279 h 257320"/>
                <a:gd name="connsiteX3" fmla="*/ -55 w 206157"/>
                <a:gd name="connsiteY3" fmla="*/ 128451 h 257320"/>
                <a:gd name="connsiteX4" fmla="*/ 103024 w 206157"/>
                <a:gd name="connsiteY4" fmla="*/ -42 h 257320"/>
                <a:gd name="connsiteX5" fmla="*/ 103024 w 206157"/>
                <a:gd name="connsiteY5" fmla="*/ 46941 h 257320"/>
                <a:gd name="connsiteX6" fmla="*/ 53784 w 206157"/>
                <a:gd name="connsiteY6" fmla="*/ 128368 h 257320"/>
                <a:gd name="connsiteX7" fmla="*/ 103024 w 206157"/>
                <a:gd name="connsiteY7" fmla="*/ 210212 h 257320"/>
                <a:gd name="connsiteX8" fmla="*/ 151930 w 206157"/>
                <a:gd name="connsiteY8" fmla="*/ 128368 h 257320"/>
                <a:gd name="connsiteX9" fmla="*/ 103024 w 206157"/>
                <a:gd name="connsiteY9" fmla="*/ 46941 h 25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57" h="257320">
                  <a:moveTo>
                    <a:pt x="103024" y="-42"/>
                  </a:moveTo>
                  <a:cubicBezTo>
                    <a:pt x="174000" y="-42"/>
                    <a:pt x="206102" y="64163"/>
                    <a:pt x="206102" y="128451"/>
                  </a:cubicBezTo>
                  <a:cubicBezTo>
                    <a:pt x="206102" y="192740"/>
                    <a:pt x="174084" y="257279"/>
                    <a:pt x="103024" y="257279"/>
                  </a:cubicBezTo>
                  <a:cubicBezTo>
                    <a:pt x="31964" y="257279"/>
                    <a:pt x="-55" y="192740"/>
                    <a:pt x="-55" y="128451"/>
                  </a:cubicBezTo>
                  <a:cubicBezTo>
                    <a:pt x="-55" y="64163"/>
                    <a:pt x="31797" y="-42"/>
                    <a:pt x="103024" y="-42"/>
                  </a:cubicBezTo>
                  <a:close/>
                  <a:moveTo>
                    <a:pt x="103024" y="46941"/>
                  </a:moveTo>
                  <a:cubicBezTo>
                    <a:pt x="67160" y="46941"/>
                    <a:pt x="53784" y="82471"/>
                    <a:pt x="53784" y="128368"/>
                  </a:cubicBezTo>
                  <a:cubicBezTo>
                    <a:pt x="53784" y="174264"/>
                    <a:pt x="67160" y="210212"/>
                    <a:pt x="103024" y="210212"/>
                  </a:cubicBezTo>
                  <a:cubicBezTo>
                    <a:pt x="138888" y="210212"/>
                    <a:pt x="151930" y="174348"/>
                    <a:pt x="151930" y="128368"/>
                  </a:cubicBezTo>
                  <a:cubicBezTo>
                    <a:pt x="151930" y="82388"/>
                    <a:pt x="138638" y="46941"/>
                    <a:pt x="103024" y="46941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1CD638-DFDD-2BFC-220A-30482F3F8670}"/>
                </a:ext>
              </a:extLst>
            </p:cNvPr>
            <p:cNvSpPr/>
            <p:nvPr/>
          </p:nvSpPr>
          <p:spPr>
            <a:xfrm>
              <a:off x="1294111" y="1059795"/>
              <a:ext cx="140531" cy="220870"/>
            </a:xfrm>
            <a:custGeom>
              <a:avLst/>
              <a:gdLst>
                <a:gd name="connsiteX0" fmla="*/ -55 w 140531"/>
                <a:gd name="connsiteY0" fmla="*/ -42 h 220870"/>
                <a:gd name="connsiteX1" fmla="*/ 47179 w 140531"/>
                <a:gd name="connsiteY1" fmla="*/ -42 h 220870"/>
                <a:gd name="connsiteX2" fmla="*/ 47179 w 140531"/>
                <a:gd name="connsiteY2" fmla="*/ 179029 h 220870"/>
                <a:gd name="connsiteX3" fmla="*/ 140477 w 140531"/>
                <a:gd name="connsiteY3" fmla="*/ 179029 h 220870"/>
                <a:gd name="connsiteX4" fmla="*/ 140477 w 140531"/>
                <a:gd name="connsiteY4" fmla="*/ 220829 h 220870"/>
                <a:gd name="connsiteX5" fmla="*/ -55 w 140531"/>
                <a:gd name="connsiteY5" fmla="*/ 220829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531" h="220870">
                  <a:moveTo>
                    <a:pt x="-55" y="-42"/>
                  </a:moveTo>
                  <a:lnTo>
                    <a:pt x="47179" y="-42"/>
                  </a:lnTo>
                  <a:lnTo>
                    <a:pt x="47179" y="179029"/>
                  </a:lnTo>
                  <a:lnTo>
                    <a:pt x="140477" y="179029"/>
                  </a:lnTo>
                  <a:lnTo>
                    <a:pt x="140477" y="220829"/>
                  </a:lnTo>
                  <a:lnTo>
                    <a:pt x="-55" y="2208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5807EE-CE73-1E0D-60E5-2ED5DE85F33C}"/>
                </a:ext>
              </a:extLst>
            </p:cNvPr>
            <p:cNvSpPr/>
            <p:nvPr/>
          </p:nvSpPr>
          <p:spPr>
            <a:xfrm>
              <a:off x="1478950" y="1059795"/>
              <a:ext cx="155913" cy="220452"/>
            </a:xfrm>
            <a:custGeom>
              <a:avLst/>
              <a:gdLst>
                <a:gd name="connsiteX0" fmla="*/ -55 w 155913"/>
                <a:gd name="connsiteY0" fmla="*/ -42 h 220452"/>
                <a:gd name="connsiteX1" fmla="*/ 155859 w 155913"/>
                <a:gd name="connsiteY1" fmla="*/ -42 h 220452"/>
                <a:gd name="connsiteX2" fmla="*/ 155859 w 155913"/>
                <a:gd name="connsiteY2" fmla="*/ 40337 h 220452"/>
                <a:gd name="connsiteX3" fmla="*/ 47179 w 155913"/>
                <a:gd name="connsiteY3" fmla="*/ 40337 h 220452"/>
                <a:gd name="connsiteX4" fmla="*/ 47179 w 155913"/>
                <a:gd name="connsiteY4" fmla="*/ 88240 h 220452"/>
                <a:gd name="connsiteX5" fmla="*/ 153936 w 155913"/>
                <a:gd name="connsiteY5" fmla="*/ 88240 h 220452"/>
                <a:gd name="connsiteX6" fmla="*/ 153936 w 155913"/>
                <a:gd name="connsiteY6" fmla="*/ 128535 h 220452"/>
                <a:gd name="connsiteX7" fmla="*/ 46845 w 155913"/>
                <a:gd name="connsiteY7" fmla="*/ 128535 h 220452"/>
                <a:gd name="connsiteX8" fmla="*/ 46845 w 155913"/>
                <a:gd name="connsiteY8" fmla="*/ 179782 h 220452"/>
                <a:gd name="connsiteX9" fmla="*/ 155525 w 155913"/>
                <a:gd name="connsiteY9" fmla="*/ 179782 h 220452"/>
                <a:gd name="connsiteX10" fmla="*/ 155525 w 155913"/>
                <a:gd name="connsiteY10" fmla="*/ 220411 h 220452"/>
                <a:gd name="connsiteX11" fmla="*/ -55 w 155913"/>
                <a:gd name="connsiteY11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913" h="220452">
                  <a:moveTo>
                    <a:pt x="-55" y="-42"/>
                  </a:moveTo>
                  <a:lnTo>
                    <a:pt x="155859" y="-42"/>
                  </a:lnTo>
                  <a:lnTo>
                    <a:pt x="155859" y="40337"/>
                  </a:lnTo>
                  <a:lnTo>
                    <a:pt x="47179" y="40337"/>
                  </a:lnTo>
                  <a:lnTo>
                    <a:pt x="47179" y="88240"/>
                  </a:lnTo>
                  <a:lnTo>
                    <a:pt x="153936" y="88240"/>
                  </a:lnTo>
                  <a:lnTo>
                    <a:pt x="153936" y="128535"/>
                  </a:lnTo>
                  <a:lnTo>
                    <a:pt x="46845" y="128535"/>
                  </a:lnTo>
                  <a:lnTo>
                    <a:pt x="46845" y="179782"/>
                  </a:lnTo>
                  <a:lnTo>
                    <a:pt x="155525" y="179782"/>
                  </a:lnTo>
                  <a:lnTo>
                    <a:pt x="155525" y="220411"/>
                  </a:lnTo>
                  <a:lnTo>
                    <a:pt x="-55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1F9DDF-77DE-4610-B67A-11015045C1C7}"/>
                </a:ext>
              </a:extLst>
            </p:cNvPr>
            <p:cNvSpPr/>
            <p:nvPr/>
          </p:nvSpPr>
          <p:spPr>
            <a:xfrm>
              <a:off x="1683603" y="1059795"/>
              <a:ext cx="197295" cy="220452"/>
            </a:xfrm>
            <a:custGeom>
              <a:avLst/>
              <a:gdLst>
                <a:gd name="connsiteX0" fmla="*/ 46845 w 197295"/>
                <a:gd name="connsiteY0" fmla="*/ 72356 h 220452"/>
                <a:gd name="connsiteX1" fmla="*/ 46845 w 197295"/>
                <a:gd name="connsiteY1" fmla="*/ 220411 h 220452"/>
                <a:gd name="connsiteX2" fmla="*/ -55 w 197295"/>
                <a:gd name="connsiteY2" fmla="*/ 220411 h 220452"/>
                <a:gd name="connsiteX3" fmla="*/ -55 w 197295"/>
                <a:gd name="connsiteY3" fmla="*/ -42 h 220452"/>
                <a:gd name="connsiteX4" fmla="*/ 48183 w 197295"/>
                <a:gd name="connsiteY4" fmla="*/ -42 h 220452"/>
                <a:gd name="connsiteX5" fmla="*/ 150258 w 197295"/>
                <a:gd name="connsiteY5" fmla="*/ 142830 h 220452"/>
                <a:gd name="connsiteX6" fmla="*/ 150258 w 197295"/>
                <a:gd name="connsiteY6" fmla="*/ -42 h 220452"/>
                <a:gd name="connsiteX7" fmla="*/ 197241 w 197295"/>
                <a:gd name="connsiteY7" fmla="*/ -42 h 220452"/>
                <a:gd name="connsiteX8" fmla="*/ 197241 w 197295"/>
                <a:gd name="connsiteY8" fmla="*/ 220411 h 220452"/>
                <a:gd name="connsiteX9" fmla="*/ 152014 w 197295"/>
                <a:gd name="connsiteY9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295" h="220452">
                  <a:moveTo>
                    <a:pt x="46845" y="72356"/>
                  </a:moveTo>
                  <a:lnTo>
                    <a:pt x="46845" y="220411"/>
                  </a:lnTo>
                  <a:lnTo>
                    <a:pt x="-55" y="220411"/>
                  </a:lnTo>
                  <a:lnTo>
                    <a:pt x="-55" y="-42"/>
                  </a:lnTo>
                  <a:lnTo>
                    <a:pt x="48183" y="-42"/>
                  </a:lnTo>
                  <a:lnTo>
                    <a:pt x="150258" y="142830"/>
                  </a:lnTo>
                  <a:lnTo>
                    <a:pt x="150258" y="-42"/>
                  </a:lnTo>
                  <a:lnTo>
                    <a:pt x="197241" y="-42"/>
                  </a:lnTo>
                  <a:lnTo>
                    <a:pt x="197241" y="220411"/>
                  </a:lnTo>
                  <a:lnTo>
                    <a:pt x="152014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569EA-7DB3-70E1-576F-6648CF536DF5}"/>
                </a:ext>
              </a:extLst>
            </p:cNvPr>
            <p:cNvSpPr/>
            <p:nvPr/>
          </p:nvSpPr>
          <p:spPr>
            <a:xfrm>
              <a:off x="1925958" y="1059795"/>
              <a:ext cx="203983" cy="220452"/>
            </a:xfrm>
            <a:custGeom>
              <a:avLst/>
              <a:gdLst>
                <a:gd name="connsiteX0" fmla="*/ -55 w 203983"/>
                <a:gd name="connsiteY0" fmla="*/ -42 h 220452"/>
                <a:gd name="connsiteX1" fmla="*/ 86889 w 203983"/>
                <a:gd name="connsiteY1" fmla="*/ -42 h 220452"/>
                <a:gd name="connsiteX2" fmla="*/ 203929 w 203983"/>
                <a:gd name="connsiteY2" fmla="*/ 110394 h 220452"/>
                <a:gd name="connsiteX3" fmla="*/ 86889 w 203983"/>
                <a:gd name="connsiteY3" fmla="*/ 220411 h 220452"/>
                <a:gd name="connsiteX4" fmla="*/ -55 w 203983"/>
                <a:gd name="connsiteY4" fmla="*/ 220411 h 220452"/>
                <a:gd name="connsiteX5" fmla="*/ 86889 w 203983"/>
                <a:gd name="connsiteY5" fmla="*/ 179029 h 220452"/>
                <a:gd name="connsiteX6" fmla="*/ 155926 w 203983"/>
                <a:gd name="connsiteY6" fmla="*/ 116470 h 220452"/>
                <a:gd name="connsiteX7" fmla="*/ 155943 w 203983"/>
                <a:gd name="connsiteY7" fmla="*/ 110394 h 220452"/>
                <a:gd name="connsiteX8" fmla="*/ 86889 w 203983"/>
                <a:gd name="connsiteY8" fmla="*/ 41257 h 220452"/>
                <a:gd name="connsiteX9" fmla="*/ 46929 w 203983"/>
                <a:gd name="connsiteY9" fmla="*/ 41257 h 220452"/>
                <a:gd name="connsiteX10" fmla="*/ 46929 w 203983"/>
                <a:gd name="connsiteY10" fmla="*/ 179029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983" h="220452">
                  <a:moveTo>
                    <a:pt x="-55" y="-42"/>
                  </a:moveTo>
                  <a:lnTo>
                    <a:pt x="86889" y="-42"/>
                  </a:lnTo>
                  <a:cubicBezTo>
                    <a:pt x="155943" y="-42"/>
                    <a:pt x="203929" y="43932"/>
                    <a:pt x="203929" y="110394"/>
                  </a:cubicBezTo>
                  <a:cubicBezTo>
                    <a:pt x="203929" y="176856"/>
                    <a:pt x="156026" y="220411"/>
                    <a:pt x="86889" y="220411"/>
                  </a:cubicBezTo>
                  <a:lnTo>
                    <a:pt x="-55" y="220411"/>
                  </a:lnTo>
                  <a:close/>
                  <a:moveTo>
                    <a:pt x="86889" y="179029"/>
                  </a:moveTo>
                  <a:cubicBezTo>
                    <a:pt x="123230" y="180817"/>
                    <a:pt x="154137" y="152809"/>
                    <a:pt x="155926" y="116470"/>
                  </a:cubicBezTo>
                  <a:cubicBezTo>
                    <a:pt x="156026" y="114446"/>
                    <a:pt x="156026" y="112418"/>
                    <a:pt x="155943" y="110394"/>
                  </a:cubicBezTo>
                  <a:cubicBezTo>
                    <a:pt x="155943" y="71353"/>
                    <a:pt x="132117" y="41257"/>
                    <a:pt x="86889" y="41257"/>
                  </a:cubicBezTo>
                  <a:lnTo>
                    <a:pt x="46929" y="41257"/>
                  </a:lnTo>
                  <a:lnTo>
                    <a:pt x="46929" y="1790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64F3B5-7787-EF61-B62B-74598C5E1817}"/>
                </a:ext>
              </a:extLst>
            </p:cNvPr>
            <p:cNvSpPr/>
            <p:nvPr/>
          </p:nvSpPr>
          <p:spPr>
            <a:xfrm>
              <a:off x="1041723" y="1059795"/>
              <a:ext cx="208716" cy="220870"/>
            </a:xfrm>
            <a:custGeom>
              <a:avLst/>
              <a:gdLst>
                <a:gd name="connsiteX0" fmla="*/ 166309 w 208716"/>
                <a:gd name="connsiteY0" fmla="*/ 106715 h 220870"/>
                <a:gd name="connsiteX1" fmla="*/ 204347 w 208716"/>
                <a:gd name="connsiteY1" fmla="*/ 56137 h 220870"/>
                <a:gd name="connsiteX2" fmla="*/ 140811 w 208716"/>
                <a:gd name="connsiteY2" fmla="*/ -42 h 220870"/>
                <a:gd name="connsiteX3" fmla="*/ -55 w 208716"/>
                <a:gd name="connsiteY3" fmla="*/ -42 h 220870"/>
                <a:gd name="connsiteX4" fmla="*/ 25025 w 208716"/>
                <a:gd name="connsiteY4" fmla="*/ 28549 h 220870"/>
                <a:gd name="connsiteX5" fmla="*/ 25025 w 208716"/>
                <a:gd name="connsiteY5" fmla="*/ 220829 h 220870"/>
                <a:gd name="connsiteX6" fmla="*/ 144573 w 208716"/>
                <a:gd name="connsiteY6" fmla="*/ 220829 h 220870"/>
                <a:gd name="connsiteX7" fmla="*/ 208611 w 208716"/>
                <a:gd name="connsiteY7" fmla="*/ 161306 h 220870"/>
                <a:gd name="connsiteX8" fmla="*/ 166309 w 208716"/>
                <a:gd name="connsiteY8" fmla="*/ 106715 h 220870"/>
                <a:gd name="connsiteX9" fmla="*/ 71758 w 208716"/>
                <a:gd name="connsiteY9" fmla="*/ 39835 h 220870"/>
                <a:gd name="connsiteX10" fmla="*/ 130278 w 208716"/>
                <a:gd name="connsiteY10" fmla="*/ 39835 h 220870"/>
                <a:gd name="connsiteX11" fmla="*/ 155989 w 208716"/>
                <a:gd name="connsiteY11" fmla="*/ 62696 h 220870"/>
                <a:gd name="connsiteX12" fmla="*/ 133128 w 208716"/>
                <a:gd name="connsiteY12" fmla="*/ 88407 h 220870"/>
                <a:gd name="connsiteX13" fmla="*/ 130278 w 208716"/>
                <a:gd name="connsiteY13" fmla="*/ 88407 h 220870"/>
                <a:gd name="connsiteX14" fmla="*/ 71758 w 208716"/>
                <a:gd name="connsiteY14" fmla="*/ 88407 h 220870"/>
                <a:gd name="connsiteX15" fmla="*/ 132368 w 208716"/>
                <a:gd name="connsiteY15" fmla="*/ 180367 h 220870"/>
                <a:gd name="connsiteX16" fmla="*/ 71758 w 208716"/>
                <a:gd name="connsiteY16" fmla="*/ 180367 h 220870"/>
                <a:gd name="connsiteX17" fmla="*/ 71758 w 208716"/>
                <a:gd name="connsiteY17" fmla="*/ 128535 h 220870"/>
                <a:gd name="connsiteX18" fmla="*/ 132368 w 208716"/>
                <a:gd name="connsiteY18" fmla="*/ 128535 h 220870"/>
                <a:gd name="connsiteX19" fmla="*/ 160653 w 208716"/>
                <a:gd name="connsiteY19" fmla="*/ 151469 h 220870"/>
                <a:gd name="connsiteX20" fmla="*/ 160791 w 208716"/>
                <a:gd name="connsiteY20" fmla="*/ 154284 h 220870"/>
                <a:gd name="connsiteX21" fmla="*/ 132451 w 208716"/>
                <a:gd name="connsiteY21" fmla="*/ 180367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716" h="220870">
                  <a:moveTo>
                    <a:pt x="166309" y="106715"/>
                  </a:moveTo>
                  <a:cubicBezTo>
                    <a:pt x="189658" y="101437"/>
                    <a:pt x="205755" y="80034"/>
                    <a:pt x="204347" y="56137"/>
                  </a:cubicBezTo>
                  <a:cubicBezTo>
                    <a:pt x="204347" y="26710"/>
                    <a:pt x="182862" y="-42"/>
                    <a:pt x="140811" y="-42"/>
                  </a:cubicBezTo>
                  <a:lnTo>
                    <a:pt x="-55" y="-42"/>
                  </a:lnTo>
                  <a:lnTo>
                    <a:pt x="25025" y="28549"/>
                  </a:lnTo>
                  <a:lnTo>
                    <a:pt x="25025" y="220829"/>
                  </a:lnTo>
                  <a:lnTo>
                    <a:pt x="144573" y="220829"/>
                  </a:lnTo>
                  <a:cubicBezTo>
                    <a:pt x="186373" y="220829"/>
                    <a:pt x="208611" y="194328"/>
                    <a:pt x="208611" y="161306"/>
                  </a:cubicBezTo>
                  <a:cubicBezTo>
                    <a:pt x="209749" y="135215"/>
                    <a:pt x="191858" y="112126"/>
                    <a:pt x="166309" y="106715"/>
                  </a:cubicBezTo>
                  <a:close/>
                  <a:moveTo>
                    <a:pt x="71758" y="39835"/>
                  </a:moveTo>
                  <a:lnTo>
                    <a:pt x="130278" y="39835"/>
                  </a:lnTo>
                  <a:cubicBezTo>
                    <a:pt x="143690" y="39048"/>
                    <a:pt x="155201" y="49283"/>
                    <a:pt x="155989" y="62696"/>
                  </a:cubicBezTo>
                  <a:cubicBezTo>
                    <a:pt x="156776" y="76109"/>
                    <a:pt x="146541" y="87619"/>
                    <a:pt x="133128" y="88407"/>
                  </a:cubicBezTo>
                  <a:cubicBezTo>
                    <a:pt x="132179" y="88463"/>
                    <a:pt x="131227" y="88463"/>
                    <a:pt x="130278" y="88407"/>
                  </a:cubicBezTo>
                  <a:lnTo>
                    <a:pt x="71758" y="88407"/>
                  </a:lnTo>
                  <a:close/>
                  <a:moveTo>
                    <a:pt x="132368" y="180367"/>
                  </a:moveTo>
                  <a:lnTo>
                    <a:pt x="71758" y="180367"/>
                  </a:lnTo>
                  <a:lnTo>
                    <a:pt x="71758" y="128535"/>
                  </a:lnTo>
                  <a:lnTo>
                    <a:pt x="132368" y="128535"/>
                  </a:lnTo>
                  <a:cubicBezTo>
                    <a:pt x="146511" y="127057"/>
                    <a:pt x="159175" y="137325"/>
                    <a:pt x="160653" y="151469"/>
                  </a:cubicBezTo>
                  <a:cubicBezTo>
                    <a:pt x="160751" y="152403"/>
                    <a:pt x="160796" y="153343"/>
                    <a:pt x="160791" y="154284"/>
                  </a:cubicBezTo>
                  <a:cubicBezTo>
                    <a:pt x="160791" y="170168"/>
                    <a:pt x="150258" y="180367"/>
                    <a:pt x="132451" y="180367"/>
                  </a:cubicBez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849C7C-9CE3-D7A8-B7CC-87307E98A93E}"/>
                </a:ext>
              </a:extLst>
            </p:cNvPr>
            <p:cNvSpPr/>
            <p:nvPr/>
          </p:nvSpPr>
          <p:spPr>
            <a:xfrm>
              <a:off x="1020322" y="1059795"/>
              <a:ext cx="91876" cy="88532"/>
            </a:xfrm>
            <a:custGeom>
              <a:avLst/>
              <a:gdLst>
                <a:gd name="connsiteX0" fmla="*/ 91876 w 91876"/>
                <a:gd name="connsiteY0" fmla="*/ 0 h 88532"/>
                <a:gd name="connsiteX1" fmla="*/ 0 w 91876"/>
                <a:gd name="connsiteY1" fmla="*/ 0 h 88532"/>
                <a:gd name="connsiteX2" fmla="*/ 91876 w 91876"/>
                <a:gd name="connsiteY2" fmla="*/ 88532 h 88532"/>
                <a:gd name="connsiteX3" fmla="*/ 91876 w 91876"/>
                <a:gd name="connsiteY3" fmla="*/ 0 h 8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6" h="88532">
                  <a:moveTo>
                    <a:pt x="91876" y="0"/>
                  </a:moveTo>
                  <a:lnTo>
                    <a:pt x="0" y="0"/>
                  </a:lnTo>
                  <a:lnTo>
                    <a:pt x="91876" y="88532"/>
                  </a:lnTo>
                  <a:lnTo>
                    <a:pt x="91876" y="0"/>
                  </a:lnTo>
                  <a:close/>
                </a:path>
              </a:pathLst>
            </a:custGeom>
            <a:solidFill>
              <a:srgbClr val="52B8E5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0E4E85-B0B3-3CC7-204D-404E70C91A7B}"/>
              </a:ext>
            </a:extLst>
          </p:cNvPr>
          <p:cNvGrpSpPr/>
          <p:nvPr/>
        </p:nvGrpSpPr>
        <p:grpSpPr>
          <a:xfrm>
            <a:off x="1204547" y="5076905"/>
            <a:ext cx="6892046" cy="239941"/>
            <a:chOff x="2596260" y="3300382"/>
            <a:chExt cx="6892046" cy="239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322311-DF99-60B9-FF68-521D879C7AE6}"/>
                </a:ext>
              </a:extLst>
            </p:cNvPr>
            <p:cNvSpPr txBox="1"/>
            <p:nvPr/>
          </p:nvSpPr>
          <p:spPr>
            <a:xfrm>
              <a:off x="2917072" y="3315255"/>
              <a:ext cx="135614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 dirty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www.blend360.com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3EA06C-C083-FCE1-30F5-3366BEDEC5C7}"/>
                </a:ext>
              </a:extLst>
            </p:cNvPr>
            <p:cNvSpPr txBox="1"/>
            <p:nvPr/>
          </p:nvSpPr>
          <p:spPr>
            <a:xfrm>
              <a:off x="5098080" y="3315255"/>
              <a:ext cx="95539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 dirty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@OfficialB360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FB4F84-1763-90A5-212A-92A0513705B5}"/>
                </a:ext>
              </a:extLst>
            </p:cNvPr>
            <p:cNvSpPr txBox="1"/>
            <p:nvPr/>
          </p:nvSpPr>
          <p:spPr>
            <a:xfrm>
              <a:off x="6819397" y="3315255"/>
              <a:ext cx="649217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 dirty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A6FE60-5E56-3C93-6E0F-3F0A52C71F54}"/>
                </a:ext>
              </a:extLst>
            </p:cNvPr>
            <p:cNvSpPr txBox="1"/>
            <p:nvPr/>
          </p:nvSpPr>
          <p:spPr>
            <a:xfrm>
              <a:off x="8169034" y="3315255"/>
              <a:ext cx="1319272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 dirty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blend360_solutions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E60574-4891-BA47-80A3-D37A4FFB5B24}"/>
                </a:ext>
              </a:extLst>
            </p:cNvPr>
            <p:cNvSpPr/>
            <p:nvPr/>
          </p:nvSpPr>
          <p:spPr>
            <a:xfrm>
              <a:off x="4811680" y="3321497"/>
              <a:ext cx="247364" cy="202575"/>
            </a:xfrm>
            <a:custGeom>
              <a:avLst/>
              <a:gdLst>
                <a:gd name="connsiteX0" fmla="*/ -40 w 247364"/>
                <a:gd name="connsiteY0" fmla="*/ 178734 h 202575"/>
                <a:gd name="connsiteX1" fmla="*/ 71969 w 247364"/>
                <a:gd name="connsiteY1" fmla="*/ 158826 h 202575"/>
                <a:gd name="connsiteX2" fmla="*/ 66635 w 247364"/>
                <a:gd name="connsiteY2" fmla="*/ 156922 h 202575"/>
                <a:gd name="connsiteX3" fmla="*/ 27774 w 247364"/>
                <a:gd name="connsiteY3" fmla="*/ 126346 h 202575"/>
                <a:gd name="connsiteX4" fmla="*/ 30726 w 247364"/>
                <a:gd name="connsiteY4" fmla="*/ 122441 h 202575"/>
                <a:gd name="connsiteX5" fmla="*/ 45490 w 247364"/>
                <a:gd name="connsiteY5" fmla="*/ 121489 h 202575"/>
                <a:gd name="connsiteX6" fmla="*/ 42347 w 247364"/>
                <a:gd name="connsiteY6" fmla="*/ 119393 h 202575"/>
                <a:gd name="connsiteX7" fmla="*/ 8247 w 247364"/>
                <a:gd name="connsiteY7" fmla="*/ 75197 h 202575"/>
                <a:gd name="connsiteX8" fmla="*/ 12438 w 247364"/>
                <a:gd name="connsiteY8" fmla="*/ 72054 h 202575"/>
                <a:gd name="connsiteX9" fmla="*/ 29869 w 247364"/>
                <a:gd name="connsiteY9" fmla="*/ 76150 h 202575"/>
                <a:gd name="connsiteX10" fmla="*/ 15105 w 247364"/>
                <a:gd name="connsiteY10" fmla="*/ 59195 h 202575"/>
                <a:gd name="connsiteX11" fmla="*/ 13295 w 247364"/>
                <a:gd name="connsiteY11" fmla="*/ 13094 h 202575"/>
                <a:gd name="connsiteX12" fmla="*/ 19296 w 247364"/>
                <a:gd name="connsiteY12" fmla="*/ 12333 h 202575"/>
                <a:gd name="connsiteX13" fmla="*/ 116451 w 247364"/>
                <a:gd name="connsiteY13" fmla="*/ 61291 h 202575"/>
                <a:gd name="connsiteX14" fmla="*/ 120166 w 247364"/>
                <a:gd name="connsiteY14" fmla="*/ 57386 h 202575"/>
                <a:gd name="connsiteX15" fmla="*/ 164610 w 247364"/>
                <a:gd name="connsiteY15" fmla="*/ -364 h 202575"/>
                <a:gd name="connsiteX16" fmla="*/ 199414 w 247364"/>
                <a:gd name="connsiteY16" fmla="*/ 7570 h 202575"/>
                <a:gd name="connsiteX17" fmla="*/ 203129 w 247364"/>
                <a:gd name="connsiteY17" fmla="*/ 10237 h 202575"/>
                <a:gd name="connsiteX18" fmla="*/ 216559 w 247364"/>
                <a:gd name="connsiteY18" fmla="*/ 13285 h 202575"/>
                <a:gd name="connsiteX19" fmla="*/ 235609 w 247364"/>
                <a:gd name="connsiteY19" fmla="*/ 5665 h 202575"/>
                <a:gd name="connsiteX20" fmla="*/ 240371 w 247364"/>
                <a:gd name="connsiteY20" fmla="*/ 4236 h 202575"/>
                <a:gd name="connsiteX21" fmla="*/ 220178 w 247364"/>
                <a:gd name="connsiteY21" fmla="*/ 30430 h 202575"/>
                <a:gd name="connsiteX22" fmla="*/ 247325 w 247364"/>
                <a:gd name="connsiteY22" fmla="*/ 23667 h 202575"/>
                <a:gd name="connsiteX23" fmla="*/ 226846 w 247364"/>
                <a:gd name="connsiteY23" fmla="*/ 46241 h 202575"/>
                <a:gd name="connsiteX24" fmla="*/ 222179 w 247364"/>
                <a:gd name="connsiteY24" fmla="*/ 55766 h 202575"/>
                <a:gd name="connsiteX25" fmla="*/ 185031 w 247364"/>
                <a:gd name="connsiteY25" fmla="*/ 153874 h 202575"/>
                <a:gd name="connsiteX26" fmla="*/ 85495 w 247364"/>
                <a:gd name="connsiteY26" fmla="*/ 201499 h 202575"/>
                <a:gd name="connsiteX27" fmla="*/ 3294 w 247364"/>
                <a:gd name="connsiteY27" fmla="*/ 181973 h 202575"/>
                <a:gd name="connsiteX28" fmla="*/ -40 w 247364"/>
                <a:gd name="connsiteY28" fmla="*/ 178734 h 20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364" h="202575">
                  <a:moveTo>
                    <a:pt x="-40" y="178734"/>
                  </a:moveTo>
                  <a:cubicBezTo>
                    <a:pt x="25592" y="181172"/>
                    <a:pt x="51224" y="174086"/>
                    <a:pt x="71969" y="158826"/>
                  </a:cubicBezTo>
                  <a:cubicBezTo>
                    <a:pt x="70255" y="157017"/>
                    <a:pt x="68350" y="157303"/>
                    <a:pt x="66635" y="156922"/>
                  </a:cubicBezTo>
                  <a:cubicBezTo>
                    <a:pt x="49262" y="154141"/>
                    <a:pt x="34565" y="142577"/>
                    <a:pt x="27774" y="126346"/>
                  </a:cubicBezTo>
                  <a:cubicBezTo>
                    <a:pt x="26345" y="123108"/>
                    <a:pt x="26821" y="121775"/>
                    <a:pt x="30726" y="122441"/>
                  </a:cubicBezTo>
                  <a:cubicBezTo>
                    <a:pt x="35660" y="123222"/>
                    <a:pt x="40699" y="122889"/>
                    <a:pt x="45490" y="121489"/>
                  </a:cubicBezTo>
                  <a:cubicBezTo>
                    <a:pt x="45490" y="119679"/>
                    <a:pt x="43490" y="119870"/>
                    <a:pt x="42347" y="119393"/>
                  </a:cubicBezTo>
                  <a:cubicBezTo>
                    <a:pt x="23278" y="112650"/>
                    <a:pt x="9933" y="95352"/>
                    <a:pt x="8247" y="75197"/>
                  </a:cubicBezTo>
                  <a:cubicBezTo>
                    <a:pt x="8247" y="71102"/>
                    <a:pt x="8247" y="70530"/>
                    <a:pt x="12438" y="72054"/>
                  </a:cubicBezTo>
                  <a:cubicBezTo>
                    <a:pt x="17915" y="74578"/>
                    <a:pt x="23840" y="75978"/>
                    <a:pt x="29869" y="76150"/>
                  </a:cubicBezTo>
                  <a:cubicBezTo>
                    <a:pt x="23878" y="71530"/>
                    <a:pt x="18858" y="65768"/>
                    <a:pt x="15105" y="59195"/>
                  </a:cubicBezTo>
                  <a:cubicBezTo>
                    <a:pt x="7152" y="45003"/>
                    <a:pt x="6475" y="27868"/>
                    <a:pt x="13295" y="13094"/>
                  </a:cubicBezTo>
                  <a:cubicBezTo>
                    <a:pt x="15296" y="8332"/>
                    <a:pt x="15772" y="8522"/>
                    <a:pt x="19296" y="12333"/>
                  </a:cubicBezTo>
                  <a:cubicBezTo>
                    <a:pt x="43985" y="40784"/>
                    <a:pt x="78894" y="58376"/>
                    <a:pt x="116451" y="61291"/>
                  </a:cubicBezTo>
                  <a:cubicBezTo>
                    <a:pt x="119976" y="61291"/>
                    <a:pt x="120547" y="60814"/>
                    <a:pt x="120166" y="57386"/>
                  </a:cubicBezTo>
                  <a:cubicBezTo>
                    <a:pt x="116489" y="29163"/>
                    <a:pt x="136387" y="3312"/>
                    <a:pt x="164610" y="-364"/>
                  </a:cubicBezTo>
                  <a:cubicBezTo>
                    <a:pt x="176783" y="-1955"/>
                    <a:pt x="189127" y="864"/>
                    <a:pt x="199414" y="7570"/>
                  </a:cubicBezTo>
                  <a:cubicBezTo>
                    <a:pt x="200814" y="8218"/>
                    <a:pt x="202071" y="9122"/>
                    <a:pt x="203129" y="10237"/>
                  </a:cubicBezTo>
                  <a:cubicBezTo>
                    <a:pt x="206186" y="14504"/>
                    <a:pt x="211958" y="15809"/>
                    <a:pt x="216559" y="13285"/>
                  </a:cubicBezTo>
                  <a:cubicBezTo>
                    <a:pt x="223084" y="11218"/>
                    <a:pt x="229456" y="8675"/>
                    <a:pt x="235609" y="5665"/>
                  </a:cubicBezTo>
                  <a:cubicBezTo>
                    <a:pt x="236961" y="4598"/>
                    <a:pt x="238657" y="4093"/>
                    <a:pt x="240371" y="4236"/>
                  </a:cubicBezTo>
                  <a:cubicBezTo>
                    <a:pt x="236781" y="14990"/>
                    <a:pt x="229665" y="24220"/>
                    <a:pt x="220178" y="30430"/>
                  </a:cubicBezTo>
                  <a:cubicBezTo>
                    <a:pt x="229456" y="29230"/>
                    <a:pt x="238562" y="26953"/>
                    <a:pt x="247325" y="23667"/>
                  </a:cubicBezTo>
                  <a:cubicBezTo>
                    <a:pt x="241877" y="32335"/>
                    <a:pt x="234942" y="39983"/>
                    <a:pt x="226846" y="46241"/>
                  </a:cubicBezTo>
                  <a:cubicBezTo>
                    <a:pt x="223770" y="48413"/>
                    <a:pt x="222007" y="52004"/>
                    <a:pt x="222179" y="55766"/>
                  </a:cubicBezTo>
                  <a:cubicBezTo>
                    <a:pt x="222588" y="91981"/>
                    <a:pt x="209320" y="127013"/>
                    <a:pt x="185031" y="153874"/>
                  </a:cubicBezTo>
                  <a:cubicBezTo>
                    <a:pt x="159990" y="182992"/>
                    <a:pt x="123881" y="200270"/>
                    <a:pt x="85495" y="201499"/>
                  </a:cubicBezTo>
                  <a:cubicBezTo>
                    <a:pt x="56767" y="203280"/>
                    <a:pt x="28154" y="196489"/>
                    <a:pt x="3294" y="181973"/>
                  </a:cubicBezTo>
                  <a:cubicBezTo>
                    <a:pt x="2246" y="181115"/>
                    <a:pt x="627" y="180830"/>
                    <a:pt x="-40" y="178734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FE3744-9AFA-E633-F68B-F747CDDFDBF8}"/>
                </a:ext>
              </a:extLst>
            </p:cNvPr>
            <p:cNvSpPr/>
            <p:nvPr/>
          </p:nvSpPr>
          <p:spPr>
            <a:xfrm>
              <a:off x="2596260" y="3305246"/>
              <a:ext cx="235077" cy="235077"/>
            </a:xfrm>
            <a:custGeom>
              <a:avLst/>
              <a:gdLst>
                <a:gd name="connsiteX0" fmla="*/ 235038 w 235077"/>
                <a:gd name="connsiteY0" fmla="*/ 116598 h 235077"/>
                <a:gd name="connsiteX1" fmla="*/ 117640 w 235077"/>
                <a:gd name="connsiteY1" fmla="*/ 234279 h 235077"/>
                <a:gd name="connsiteX2" fmla="*/ -39 w 235077"/>
                <a:gd name="connsiteY2" fmla="*/ 116874 h 235077"/>
                <a:gd name="connsiteX3" fmla="*/ 117359 w 235077"/>
                <a:gd name="connsiteY3" fmla="*/ -798 h 235077"/>
                <a:gd name="connsiteX4" fmla="*/ 120928 w 235077"/>
                <a:gd name="connsiteY4" fmla="*/ -750 h 235077"/>
                <a:gd name="connsiteX5" fmla="*/ 235038 w 235077"/>
                <a:gd name="connsiteY5" fmla="*/ 116598 h 235077"/>
                <a:gd name="connsiteX6" fmla="*/ 36060 w 235077"/>
                <a:gd name="connsiteY6" fmla="*/ 122503 h 235077"/>
                <a:gd name="connsiteX7" fmla="*/ 20630 w 235077"/>
                <a:gd name="connsiteY7" fmla="*/ 122503 h 235077"/>
                <a:gd name="connsiteX8" fmla="*/ 18344 w 235077"/>
                <a:gd name="connsiteY8" fmla="*/ 124980 h 235077"/>
                <a:gd name="connsiteX9" fmla="*/ 19011 w 235077"/>
                <a:gd name="connsiteY9" fmla="*/ 130695 h 235077"/>
                <a:gd name="connsiteX10" fmla="*/ 36632 w 235077"/>
                <a:gd name="connsiteY10" fmla="*/ 174605 h 235077"/>
                <a:gd name="connsiteX11" fmla="*/ 38348 w 235077"/>
                <a:gd name="connsiteY11" fmla="*/ 175386 h 235077"/>
                <a:gd name="connsiteX12" fmla="*/ 38823 w 235077"/>
                <a:gd name="connsiteY12" fmla="*/ 175082 h 235077"/>
                <a:gd name="connsiteX13" fmla="*/ 59301 w 235077"/>
                <a:gd name="connsiteY13" fmla="*/ 164890 h 235077"/>
                <a:gd name="connsiteX14" fmla="*/ 60825 w 235077"/>
                <a:gd name="connsiteY14" fmla="*/ 161556 h 235077"/>
                <a:gd name="connsiteX15" fmla="*/ 53777 w 235077"/>
                <a:gd name="connsiteY15" fmla="*/ 124218 h 235077"/>
                <a:gd name="connsiteX16" fmla="*/ 51872 w 235077"/>
                <a:gd name="connsiteY16" fmla="*/ 122503 h 235077"/>
                <a:gd name="connsiteX17" fmla="*/ 147408 w 235077"/>
                <a:gd name="connsiteY17" fmla="*/ 122503 h 235077"/>
                <a:gd name="connsiteX18" fmla="*/ 125595 w 235077"/>
                <a:gd name="connsiteY18" fmla="*/ 122503 h 235077"/>
                <a:gd name="connsiteX19" fmla="*/ 123500 w 235077"/>
                <a:gd name="connsiteY19" fmla="*/ 124027 h 235077"/>
                <a:gd name="connsiteX20" fmla="*/ 123500 w 235077"/>
                <a:gd name="connsiteY20" fmla="*/ 151650 h 235077"/>
                <a:gd name="connsiteX21" fmla="*/ 125024 w 235077"/>
                <a:gd name="connsiteY21" fmla="*/ 153269 h 235077"/>
                <a:gd name="connsiteX22" fmla="*/ 130739 w 235077"/>
                <a:gd name="connsiteY22" fmla="*/ 153269 h 235077"/>
                <a:gd name="connsiteX23" fmla="*/ 162267 w 235077"/>
                <a:gd name="connsiteY23" fmla="*/ 159365 h 235077"/>
                <a:gd name="connsiteX24" fmla="*/ 164267 w 235077"/>
                <a:gd name="connsiteY24" fmla="*/ 158317 h 235077"/>
                <a:gd name="connsiteX25" fmla="*/ 171030 w 235077"/>
                <a:gd name="connsiteY25" fmla="*/ 124694 h 235077"/>
                <a:gd name="connsiteX26" fmla="*/ 168077 w 235077"/>
                <a:gd name="connsiteY26" fmla="*/ 121741 h 235077"/>
                <a:gd name="connsiteX27" fmla="*/ 199986 w 235077"/>
                <a:gd name="connsiteY27" fmla="*/ 122503 h 235077"/>
                <a:gd name="connsiteX28" fmla="*/ 185031 w 235077"/>
                <a:gd name="connsiteY28" fmla="*/ 122503 h 235077"/>
                <a:gd name="connsiteX29" fmla="*/ 182936 w 235077"/>
                <a:gd name="connsiteY29" fmla="*/ 124504 h 235077"/>
                <a:gd name="connsiteX30" fmla="*/ 182460 w 235077"/>
                <a:gd name="connsiteY30" fmla="*/ 131648 h 235077"/>
                <a:gd name="connsiteX31" fmla="*/ 175411 w 235077"/>
                <a:gd name="connsiteY31" fmla="*/ 162889 h 235077"/>
                <a:gd name="connsiteX32" fmla="*/ 176459 w 235077"/>
                <a:gd name="connsiteY32" fmla="*/ 165175 h 235077"/>
                <a:gd name="connsiteX33" fmla="*/ 196176 w 235077"/>
                <a:gd name="connsiteY33" fmla="*/ 174700 h 235077"/>
                <a:gd name="connsiteX34" fmla="*/ 198652 w 235077"/>
                <a:gd name="connsiteY34" fmla="*/ 174129 h 235077"/>
                <a:gd name="connsiteX35" fmla="*/ 211606 w 235077"/>
                <a:gd name="connsiteY35" fmla="*/ 149173 h 235077"/>
                <a:gd name="connsiteX36" fmla="*/ 216845 w 235077"/>
                <a:gd name="connsiteY36" fmla="*/ 125075 h 235077"/>
                <a:gd name="connsiteX37" fmla="*/ 214178 w 235077"/>
                <a:gd name="connsiteY37" fmla="*/ 122217 h 235077"/>
                <a:gd name="connsiteX38" fmla="*/ 35965 w 235077"/>
                <a:gd name="connsiteY38" fmla="*/ 110692 h 235077"/>
                <a:gd name="connsiteX39" fmla="*/ 52348 w 235077"/>
                <a:gd name="connsiteY39" fmla="*/ 110692 h 235077"/>
                <a:gd name="connsiteX40" fmla="*/ 54253 w 235077"/>
                <a:gd name="connsiteY40" fmla="*/ 109073 h 235077"/>
                <a:gd name="connsiteX41" fmla="*/ 60444 w 235077"/>
                <a:gd name="connsiteY41" fmla="*/ 74402 h 235077"/>
                <a:gd name="connsiteX42" fmla="*/ 58730 w 235077"/>
                <a:gd name="connsiteY42" fmla="*/ 71163 h 235077"/>
                <a:gd name="connsiteX43" fmla="*/ 38061 w 235077"/>
                <a:gd name="connsiteY43" fmla="*/ 60686 h 235077"/>
                <a:gd name="connsiteX44" fmla="*/ 35203 w 235077"/>
                <a:gd name="connsiteY44" fmla="*/ 61353 h 235077"/>
                <a:gd name="connsiteX45" fmla="*/ 18820 w 235077"/>
                <a:gd name="connsiteY45" fmla="*/ 107835 h 235077"/>
                <a:gd name="connsiteX46" fmla="*/ 21392 w 235077"/>
                <a:gd name="connsiteY46" fmla="*/ 110692 h 235077"/>
                <a:gd name="connsiteX47" fmla="*/ 88829 w 235077"/>
                <a:gd name="connsiteY47" fmla="*/ 122503 h 235077"/>
                <a:gd name="connsiteX48" fmla="*/ 67969 w 235077"/>
                <a:gd name="connsiteY48" fmla="*/ 122503 h 235077"/>
                <a:gd name="connsiteX49" fmla="*/ 65588 w 235077"/>
                <a:gd name="connsiteY49" fmla="*/ 125075 h 235077"/>
                <a:gd name="connsiteX50" fmla="*/ 66636 w 235077"/>
                <a:gd name="connsiteY50" fmla="*/ 134600 h 235077"/>
                <a:gd name="connsiteX51" fmla="*/ 72255 w 235077"/>
                <a:gd name="connsiteY51" fmla="*/ 158413 h 235077"/>
                <a:gd name="connsiteX52" fmla="*/ 74351 w 235077"/>
                <a:gd name="connsiteY52" fmla="*/ 159556 h 235077"/>
                <a:gd name="connsiteX53" fmla="*/ 79494 w 235077"/>
                <a:gd name="connsiteY53" fmla="*/ 158127 h 235077"/>
                <a:gd name="connsiteX54" fmla="*/ 109689 w 235077"/>
                <a:gd name="connsiteY54" fmla="*/ 153555 h 235077"/>
                <a:gd name="connsiteX55" fmla="*/ 111689 w 235077"/>
                <a:gd name="connsiteY55" fmla="*/ 151364 h 235077"/>
                <a:gd name="connsiteX56" fmla="*/ 111689 w 235077"/>
                <a:gd name="connsiteY56" fmla="*/ 124599 h 235077"/>
                <a:gd name="connsiteX57" fmla="*/ 109308 w 235077"/>
                <a:gd name="connsiteY57" fmla="*/ 122408 h 235077"/>
                <a:gd name="connsiteX58" fmla="*/ 199890 w 235077"/>
                <a:gd name="connsiteY58" fmla="*/ 110692 h 235077"/>
                <a:gd name="connsiteX59" fmla="*/ 214273 w 235077"/>
                <a:gd name="connsiteY59" fmla="*/ 110692 h 235077"/>
                <a:gd name="connsiteX60" fmla="*/ 216940 w 235077"/>
                <a:gd name="connsiteY60" fmla="*/ 107740 h 235077"/>
                <a:gd name="connsiteX61" fmla="*/ 213606 w 235077"/>
                <a:gd name="connsiteY61" fmla="*/ 89928 h 235077"/>
                <a:gd name="connsiteX62" fmla="*/ 200462 w 235077"/>
                <a:gd name="connsiteY62" fmla="*/ 61353 h 235077"/>
                <a:gd name="connsiteX63" fmla="*/ 198081 w 235077"/>
                <a:gd name="connsiteY63" fmla="*/ 60496 h 235077"/>
                <a:gd name="connsiteX64" fmla="*/ 177411 w 235077"/>
                <a:gd name="connsiteY64" fmla="*/ 71068 h 235077"/>
                <a:gd name="connsiteX65" fmla="*/ 176459 w 235077"/>
                <a:gd name="connsiteY65" fmla="*/ 73164 h 235077"/>
                <a:gd name="connsiteX66" fmla="*/ 176459 w 235077"/>
                <a:gd name="connsiteY66" fmla="*/ 74974 h 235077"/>
                <a:gd name="connsiteX67" fmla="*/ 182555 w 235077"/>
                <a:gd name="connsiteY67" fmla="*/ 108883 h 235077"/>
                <a:gd name="connsiteX68" fmla="*/ 184460 w 235077"/>
                <a:gd name="connsiteY68" fmla="*/ 110788 h 235077"/>
                <a:gd name="connsiteX69" fmla="*/ 147217 w 235077"/>
                <a:gd name="connsiteY69" fmla="*/ 110692 h 235077"/>
                <a:gd name="connsiteX70" fmla="*/ 168648 w 235077"/>
                <a:gd name="connsiteY70" fmla="*/ 110692 h 235077"/>
                <a:gd name="connsiteX71" fmla="*/ 171030 w 235077"/>
                <a:gd name="connsiteY71" fmla="*/ 108216 h 235077"/>
                <a:gd name="connsiteX72" fmla="*/ 165410 w 235077"/>
                <a:gd name="connsiteY72" fmla="*/ 77640 h 235077"/>
                <a:gd name="connsiteX73" fmla="*/ 162648 w 235077"/>
                <a:gd name="connsiteY73" fmla="*/ 76307 h 235077"/>
                <a:gd name="connsiteX74" fmla="*/ 125595 w 235077"/>
                <a:gd name="connsiteY74" fmla="*/ 82784 h 235077"/>
                <a:gd name="connsiteX75" fmla="*/ 123500 w 235077"/>
                <a:gd name="connsiteY75" fmla="*/ 85070 h 235077"/>
                <a:gd name="connsiteX76" fmla="*/ 123500 w 235077"/>
                <a:gd name="connsiteY76" fmla="*/ 108407 h 235077"/>
                <a:gd name="connsiteX77" fmla="*/ 125786 w 235077"/>
                <a:gd name="connsiteY77" fmla="*/ 110692 h 235077"/>
                <a:gd name="connsiteX78" fmla="*/ 88448 w 235077"/>
                <a:gd name="connsiteY78" fmla="*/ 110692 h 235077"/>
                <a:gd name="connsiteX79" fmla="*/ 109498 w 235077"/>
                <a:gd name="connsiteY79" fmla="*/ 110692 h 235077"/>
                <a:gd name="connsiteX80" fmla="*/ 111594 w 235077"/>
                <a:gd name="connsiteY80" fmla="*/ 108787 h 235077"/>
                <a:gd name="connsiteX81" fmla="*/ 111594 w 235077"/>
                <a:gd name="connsiteY81" fmla="*/ 84784 h 235077"/>
                <a:gd name="connsiteX82" fmla="*/ 109784 w 235077"/>
                <a:gd name="connsiteY82" fmla="*/ 82880 h 235077"/>
                <a:gd name="connsiteX83" fmla="*/ 73589 w 235077"/>
                <a:gd name="connsiteY83" fmla="*/ 76593 h 235077"/>
                <a:gd name="connsiteX84" fmla="*/ 71017 w 235077"/>
                <a:gd name="connsiteY84" fmla="*/ 77926 h 235077"/>
                <a:gd name="connsiteX85" fmla="*/ 65493 w 235077"/>
                <a:gd name="connsiteY85" fmla="*/ 108121 h 235077"/>
                <a:gd name="connsiteX86" fmla="*/ 67874 w 235077"/>
                <a:gd name="connsiteY86" fmla="*/ 110692 h 235077"/>
                <a:gd name="connsiteX87" fmla="*/ 123500 w 235077"/>
                <a:gd name="connsiteY87" fmla="*/ 44017 h 235077"/>
                <a:gd name="connsiteX88" fmla="*/ 123500 w 235077"/>
                <a:gd name="connsiteY88" fmla="*/ 68687 h 235077"/>
                <a:gd name="connsiteX89" fmla="*/ 125881 w 235077"/>
                <a:gd name="connsiteY89" fmla="*/ 70973 h 235077"/>
                <a:gd name="connsiteX90" fmla="*/ 138835 w 235077"/>
                <a:gd name="connsiteY90" fmla="*/ 69640 h 235077"/>
                <a:gd name="connsiteX91" fmla="*/ 158838 w 235077"/>
                <a:gd name="connsiteY91" fmla="*/ 65163 h 235077"/>
                <a:gd name="connsiteX92" fmla="*/ 159885 w 235077"/>
                <a:gd name="connsiteY92" fmla="*/ 62877 h 235077"/>
                <a:gd name="connsiteX93" fmla="*/ 158457 w 235077"/>
                <a:gd name="connsiteY93" fmla="*/ 59924 h 235077"/>
                <a:gd name="connsiteX94" fmla="*/ 132834 w 235077"/>
                <a:gd name="connsiteY94" fmla="*/ 20776 h 235077"/>
                <a:gd name="connsiteX95" fmla="*/ 125881 w 235077"/>
                <a:gd name="connsiteY95" fmla="*/ 17348 h 235077"/>
                <a:gd name="connsiteX96" fmla="*/ 123500 w 235077"/>
                <a:gd name="connsiteY96" fmla="*/ 19634 h 235077"/>
                <a:gd name="connsiteX97" fmla="*/ 111689 w 235077"/>
                <a:gd name="connsiteY97" fmla="*/ 44017 h 235077"/>
                <a:gd name="connsiteX98" fmla="*/ 111689 w 235077"/>
                <a:gd name="connsiteY98" fmla="*/ 19062 h 235077"/>
                <a:gd name="connsiteX99" fmla="*/ 110641 w 235077"/>
                <a:gd name="connsiteY99" fmla="*/ 17252 h 235077"/>
                <a:gd name="connsiteX100" fmla="*/ 104831 w 235077"/>
                <a:gd name="connsiteY100" fmla="*/ 19062 h 235077"/>
                <a:gd name="connsiteX101" fmla="*/ 76256 w 235077"/>
                <a:gd name="connsiteY101" fmla="*/ 63067 h 235077"/>
                <a:gd name="connsiteX102" fmla="*/ 77494 w 235077"/>
                <a:gd name="connsiteY102" fmla="*/ 65449 h 235077"/>
                <a:gd name="connsiteX103" fmla="*/ 109212 w 235077"/>
                <a:gd name="connsiteY103" fmla="*/ 70973 h 235077"/>
                <a:gd name="connsiteX104" fmla="*/ 111403 w 235077"/>
                <a:gd name="connsiteY104" fmla="*/ 68782 h 235077"/>
                <a:gd name="connsiteX105" fmla="*/ 111689 w 235077"/>
                <a:gd name="connsiteY105" fmla="*/ 44113 h 235077"/>
                <a:gd name="connsiteX106" fmla="*/ 123500 w 235077"/>
                <a:gd name="connsiteY106" fmla="*/ 190512 h 235077"/>
                <a:gd name="connsiteX107" fmla="*/ 123500 w 235077"/>
                <a:gd name="connsiteY107" fmla="*/ 213562 h 235077"/>
                <a:gd name="connsiteX108" fmla="*/ 124262 w 235077"/>
                <a:gd name="connsiteY108" fmla="*/ 215658 h 235077"/>
                <a:gd name="connsiteX109" fmla="*/ 131406 w 235077"/>
                <a:gd name="connsiteY109" fmla="*/ 214134 h 235077"/>
                <a:gd name="connsiteX110" fmla="*/ 157980 w 235077"/>
                <a:gd name="connsiteY110" fmla="*/ 174605 h 235077"/>
                <a:gd name="connsiteX111" fmla="*/ 156171 w 235077"/>
                <a:gd name="connsiteY111" fmla="*/ 170509 h 235077"/>
                <a:gd name="connsiteX112" fmla="*/ 125881 w 235077"/>
                <a:gd name="connsiteY112" fmla="*/ 165557 h 235077"/>
                <a:gd name="connsiteX113" fmla="*/ 123500 w 235077"/>
                <a:gd name="connsiteY113" fmla="*/ 167652 h 235077"/>
                <a:gd name="connsiteX114" fmla="*/ 111689 w 235077"/>
                <a:gd name="connsiteY114" fmla="*/ 190512 h 235077"/>
                <a:gd name="connsiteX115" fmla="*/ 111689 w 235077"/>
                <a:gd name="connsiteY115" fmla="*/ 167080 h 235077"/>
                <a:gd name="connsiteX116" fmla="*/ 110070 w 235077"/>
                <a:gd name="connsiteY116" fmla="*/ 165271 h 235077"/>
                <a:gd name="connsiteX117" fmla="*/ 79590 w 235077"/>
                <a:gd name="connsiteY117" fmla="*/ 170319 h 235077"/>
                <a:gd name="connsiteX118" fmla="*/ 78256 w 235077"/>
                <a:gd name="connsiteY118" fmla="*/ 173272 h 235077"/>
                <a:gd name="connsiteX119" fmla="*/ 104545 w 235077"/>
                <a:gd name="connsiteY119" fmla="*/ 213276 h 235077"/>
                <a:gd name="connsiteX120" fmla="*/ 109403 w 235077"/>
                <a:gd name="connsiteY120" fmla="*/ 215658 h 235077"/>
                <a:gd name="connsiteX121" fmla="*/ 111689 w 235077"/>
                <a:gd name="connsiteY121" fmla="*/ 213467 h 235077"/>
                <a:gd name="connsiteX122" fmla="*/ 111689 w 235077"/>
                <a:gd name="connsiteY122" fmla="*/ 190702 h 235077"/>
                <a:gd name="connsiteX123" fmla="*/ 86829 w 235077"/>
                <a:gd name="connsiteY123" fmla="*/ 21539 h 235077"/>
                <a:gd name="connsiteX124" fmla="*/ 80352 w 235077"/>
                <a:gd name="connsiteY124" fmla="*/ 24015 h 235077"/>
                <a:gd name="connsiteX125" fmla="*/ 44442 w 235077"/>
                <a:gd name="connsiteY125" fmla="*/ 48685 h 235077"/>
                <a:gd name="connsiteX126" fmla="*/ 44442 w 235077"/>
                <a:gd name="connsiteY126" fmla="*/ 51161 h 235077"/>
                <a:gd name="connsiteX127" fmla="*/ 62349 w 235077"/>
                <a:gd name="connsiteY127" fmla="*/ 60019 h 235077"/>
                <a:gd name="connsiteX128" fmla="*/ 65112 w 235077"/>
                <a:gd name="connsiteY128" fmla="*/ 58781 h 235077"/>
                <a:gd name="connsiteX129" fmla="*/ 75780 w 235077"/>
                <a:gd name="connsiteY129" fmla="*/ 37921 h 235077"/>
                <a:gd name="connsiteX130" fmla="*/ 86829 w 235077"/>
                <a:gd name="connsiteY130" fmla="*/ 21729 h 235077"/>
                <a:gd name="connsiteX131" fmla="*/ 149789 w 235077"/>
                <a:gd name="connsiteY131" fmla="*/ 22586 h 235077"/>
                <a:gd name="connsiteX132" fmla="*/ 150265 w 235077"/>
                <a:gd name="connsiteY132" fmla="*/ 23348 h 235077"/>
                <a:gd name="connsiteX133" fmla="*/ 171125 w 235077"/>
                <a:gd name="connsiteY133" fmla="*/ 59067 h 235077"/>
                <a:gd name="connsiteX134" fmla="*/ 173316 w 235077"/>
                <a:gd name="connsiteY134" fmla="*/ 59733 h 235077"/>
                <a:gd name="connsiteX135" fmla="*/ 190270 w 235077"/>
                <a:gd name="connsiteY135" fmla="*/ 51161 h 235077"/>
                <a:gd name="connsiteX136" fmla="*/ 190270 w 235077"/>
                <a:gd name="connsiteY136" fmla="*/ 48589 h 235077"/>
                <a:gd name="connsiteX137" fmla="*/ 159790 w 235077"/>
                <a:gd name="connsiteY137" fmla="*/ 26301 h 235077"/>
                <a:gd name="connsiteX138" fmla="*/ 149789 w 235077"/>
                <a:gd name="connsiteY138" fmla="*/ 22776 h 235077"/>
                <a:gd name="connsiteX139" fmla="*/ 87495 w 235077"/>
                <a:gd name="connsiteY139" fmla="*/ 211372 h 235077"/>
                <a:gd name="connsiteX140" fmla="*/ 86924 w 235077"/>
                <a:gd name="connsiteY140" fmla="*/ 210229 h 235077"/>
                <a:gd name="connsiteX141" fmla="*/ 66636 w 235077"/>
                <a:gd name="connsiteY141" fmla="*/ 176129 h 235077"/>
                <a:gd name="connsiteX142" fmla="*/ 64254 w 235077"/>
                <a:gd name="connsiteY142" fmla="*/ 175462 h 235077"/>
                <a:gd name="connsiteX143" fmla="*/ 47109 w 235077"/>
                <a:gd name="connsiteY143" fmla="*/ 183749 h 235077"/>
                <a:gd name="connsiteX144" fmla="*/ 47109 w 235077"/>
                <a:gd name="connsiteY144" fmla="*/ 186321 h 235077"/>
                <a:gd name="connsiteX145" fmla="*/ 72351 w 235077"/>
                <a:gd name="connsiteY145" fmla="*/ 205371 h 235077"/>
                <a:gd name="connsiteX146" fmla="*/ 87495 w 235077"/>
                <a:gd name="connsiteY146" fmla="*/ 211562 h 235077"/>
                <a:gd name="connsiteX147" fmla="*/ 149884 w 235077"/>
                <a:gd name="connsiteY147" fmla="*/ 210229 h 235077"/>
                <a:gd name="connsiteX148" fmla="*/ 150837 w 235077"/>
                <a:gd name="connsiteY148" fmla="*/ 210229 h 235077"/>
                <a:gd name="connsiteX149" fmla="*/ 188937 w 235077"/>
                <a:gd name="connsiteY149" fmla="*/ 186035 h 235077"/>
                <a:gd name="connsiteX150" fmla="*/ 188937 w 235077"/>
                <a:gd name="connsiteY150" fmla="*/ 183940 h 235077"/>
                <a:gd name="connsiteX151" fmla="*/ 173697 w 235077"/>
                <a:gd name="connsiteY151" fmla="*/ 176415 h 235077"/>
                <a:gd name="connsiteX152" fmla="*/ 170077 w 235077"/>
                <a:gd name="connsiteY152" fmla="*/ 177748 h 235077"/>
                <a:gd name="connsiteX153" fmla="*/ 154075 w 235077"/>
                <a:gd name="connsiteY153" fmla="*/ 205180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35077" h="235077">
                  <a:moveTo>
                    <a:pt x="235038" y="116598"/>
                  </a:moveTo>
                  <a:cubicBezTo>
                    <a:pt x="235115" y="181511"/>
                    <a:pt x="182554" y="234203"/>
                    <a:pt x="117640" y="234279"/>
                  </a:cubicBezTo>
                  <a:cubicBezTo>
                    <a:pt x="52725" y="234355"/>
                    <a:pt x="39" y="181796"/>
                    <a:pt x="-39" y="116874"/>
                  </a:cubicBezTo>
                  <a:cubicBezTo>
                    <a:pt x="-117" y="51961"/>
                    <a:pt x="52444" y="-722"/>
                    <a:pt x="117359" y="-798"/>
                  </a:cubicBezTo>
                  <a:cubicBezTo>
                    <a:pt x="118549" y="-798"/>
                    <a:pt x="119738" y="-789"/>
                    <a:pt x="120928" y="-750"/>
                  </a:cubicBezTo>
                  <a:cubicBezTo>
                    <a:pt x="184383" y="1203"/>
                    <a:pt x="234862" y="53114"/>
                    <a:pt x="235038" y="116598"/>
                  </a:cubicBezTo>
                  <a:close/>
                  <a:moveTo>
                    <a:pt x="36060" y="122503"/>
                  </a:moveTo>
                  <a:lnTo>
                    <a:pt x="20630" y="122503"/>
                  </a:lnTo>
                  <a:cubicBezTo>
                    <a:pt x="18344" y="122503"/>
                    <a:pt x="18153" y="122503"/>
                    <a:pt x="18344" y="124980"/>
                  </a:cubicBezTo>
                  <a:cubicBezTo>
                    <a:pt x="18534" y="127457"/>
                    <a:pt x="18344" y="128790"/>
                    <a:pt x="19011" y="130695"/>
                  </a:cubicBezTo>
                  <a:cubicBezTo>
                    <a:pt x="21225" y="146544"/>
                    <a:pt x="27274" y="161623"/>
                    <a:pt x="36632" y="174605"/>
                  </a:cubicBezTo>
                  <a:cubicBezTo>
                    <a:pt x="36890" y="175291"/>
                    <a:pt x="37659" y="175643"/>
                    <a:pt x="38348" y="175386"/>
                  </a:cubicBezTo>
                  <a:cubicBezTo>
                    <a:pt x="38526" y="175319"/>
                    <a:pt x="38688" y="175215"/>
                    <a:pt x="38823" y="175082"/>
                  </a:cubicBezTo>
                  <a:cubicBezTo>
                    <a:pt x="45382" y="171176"/>
                    <a:pt x="52228" y="167766"/>
                    <a:pt x="59301" y="164890"/>
                  </a:cubicBezTo>
                  <a:cubicBezTo>
                    <a:pt x="61683" y="163937"/>
                    <a:pt x="61683" y="163937"/>
                    <a:pt x="60825" y="161556"/>
                  </a:cubicBezTo>
                  <a:cubicBezTo>
                    <a:pt x="56816" y="149478"/>
                    <a:pt x="54445" y="136924"/>
                    <a:pt x="53777" y="124218"/>
                  </a:cubicBezTo>
                  <a:cubicBezTo>
                    <a:pt x="53777" y="122789"/>
                    <a:pt x="53110" y="122503"/>
                    <a:pt x="51872" y="122503"/>
                  </a:cubicBezTo>
                  <a:close/>
                  <a:moveTo>
                    <a:pt x="147408" y="122503"/>
                  </a:moveTo>
                  <a:lnTo>
                    <a:pt x="125595" y="122503"/>
                  </a:lnTo>
                  <a:cubicBezTo>
                    <a:pt x="124452" y="122503"/>
                    <a:pt x="123500" y="122503"/>
                    <a:pt x="123500" y="124027"/>
                  </a:cubicBezTo>
                  <a:lnTo>
                    <a:pt x="123500" y="151650"/>
                  </a:lnTo>
                  <a:cubicBezTo>
                    <a:pt x="123500" y="152793"/>
                    <a:pt x="123976" y="153174"/>
                    <a:pt x="125024" y="153269"/>
                  </a:cubicBezTo>
                  <a:lnTo>
                    <a:pt x="130739" y="153269"/>
                  </a:lnTo>
                  <a:cubicBezTo>
                    <a:pt x="141431" y="154203"/>
                    <a:pt x="151997" y="156250"/>
                    <a:pt x="162267" y="159365"/>
                  </a:cubicBezTo>
                  <a:cubicBezTo>
                    <a:pt x="163410" y="159365"/>
                    <a:pt x="163886" y="159365"/>
                    <a:pt x="164267" y="158317"/>
                  </a:cubicBezTo>
                  <a:cubicBezTo>
                    <a:pt x="167995" y="147459"/>
                    <a:pt x="170269" y="136153"/>
                    <a:pt x="171030" y="124694"/>
                  </a:cubicBezTo>
                  <a:cubicBezTo>
                    <a:pt x="171030" y="121741"/>
                    <a:pt x="171030" y="121741"/>
                    <a:pt x="168077" y="121741"/>
                  </a:cubicBezTo>
                  <a:close/>
                  <a:moveTo>
                    <a:pt x="199986" y="122503"/>
                  </a:moveTo>
                  <a:lnTo>
                    <a:pt x="185031" y="122503"/>
                  </a:lnTo>
                  <a:cubicBezTo>
                    <a:pt x="183507" y="122503"/>
                    <a:pt x="182936" y="123075"/>
                    <a:pt x="182936" y="124504"/>
                  </a:cubicBezTo>
                  <a:cubicBezTo>
                    <a:pt x="182936" y="125932"/>
                    <a:pt x="182936" y="129266"/>
                    <a:pt x="182460" y="131648"/>
                  </a:cubicBezTo>
                  <a:cubicBezTo>
                    <a:pt x="181256" y="142287"/>
                    <a:pt x="178892" y="152764"/>
                    <a:pt x="175411" y="162889"/>
                  </a:cubicBezTo>
                  <a:cubicBezTo>
                    <a:pt x="175411" y="164128"/>
                    <a:pt x="175411" y="164699"/>
                    <a:pt x="176459" y="165175"/>
                  </a:cubicBezTo>
                  <a:cubicBezTo>
                    <a:pt x="183260" y="167852"/>
                    <a:pt x="189851" y="171033"/>
                    <a:pt x="196176" y="174700"/>
                  </a:cubicBezTo>
                  <a:cubicBezTo>
                    <a:pt x="197319" y="175367"/>
                    <a:pt x="197890" y="175272"/>
                    <a:pt x="198652" y="174129"/>
                  </a:cubicBezTo>
                  <a:cubicBezTo>
                    <a:pt x="204139" y="166471"/>
                    <a:pt x="208502" y="158070"/>
                    <a:pt x="211606" y="149173"/>
                  </a:cubicBezTo>
                  <a:cubicBezTo>
                    <a:pt x="214305" y="141382"/>
                    <a:pt x="216064" y="133286"/>
                    <a:pt x="216845" y="125075"/>
                  </a:cubicBezTo>
                  <a:cubicBezTo>
                    <a:pt x="216845" y="122408"/>
                    <a:pt x="216845" y="122217"/>
                    <a:pt x="214178" y="122217"/>
                  </a:cubicBezTo>
                  <a:close/>
                  <a:moveTo>
                    <a:pt x="35965" y="110692"/>
                  </a:moveTo>
                  <a:lnTo>
                    <a:pt x="52348" y="110692"/>
                  </a:lnTo>
                  <a:cubicBezTo>
                    <a:pt x="53491" y="110692"/>
                    <a:pt x="54158" y="110692"/>
                    <a:pt x="54253" y="109073"/>
                  </a:cubicBezTo>
                  <a:cubicBezTo>
                    <a:pt x="54790" y="97291"/>
                    <a:pt x="56871" y="85642"/>
                    <a:pt x="60444" y="74402"/>
                  </a:cubicBezTo>
                  <a:cubicBezTo>
                    <a:pt x="61016" y="72592"/>
                    <a:pt x="60444" y="71830"/>
                    <a:pt x="58730" y="71163"/>
                  </a:cubicBezTo>
                  <a:cubicBezTo>
                    <a:pt x="51563" y="68249"/>
                    <a:pt x="44650" y="64744"/>
                    <a:pt x="38061" y="60686"/>
                  </a:cubicBezTo>
                  <a:cubicBezTo>
                    <a:pt x="36632" y="59829"/>
                    <a:pt x="35965" y="60019"/>
                    <a:pt x="35203" y="61353"/>
                  </a:cubicBezTo>
                  <a:cubicBezTo>
                    <a:pt x="25913" y="75221"/>
                    <a:pt x="20278" y="91204"/>
                    <a:pt x="18820" y="107835"/>
                  </a:cubicBezTo>
                  <a:cubicBezTo>
                    <a:pt x="18820" y="110502"/>
                    <a:pt x="18820" y="110692"/>
                    <a:pt x="21392" y="110692"/>
                  </a:cubicBezTo>
                  <a:close/>
                  <a:moveTo>
                    <a:pt x="88829" y="122503"/>
                  </a:moveTo>
                  <a:lnTo>
                    <a:pt x="67969" y="122503"/>
                  </a:lnTo>
                  <a:cubicBezTo>
                    <a:pt x="65588" y="122503"/>
                    <a:pt x="65397" y="122503"/>
                    <a:pt x="65588" y="125075"/>
                  </a:cubicBezTo>
                  <a:cubicBezTo>
                    <a:pt x="65778" y="127647"/>
                    <a:pt x="66255" y="131457"/>
                    <a:pt x="66636" y="134600"/>
                  </a:cubicBezTo>
                  <a:cubicBezTo>
                    <a:pt x="67842" y="142677"/>
                    <a:pt x="69722" y="150650"/>
                    <a:pt x="72255" y="158413"/>
                  </a:cubicBezTo>
                  <a:cubicBezTo>
                    <a:pt x="72255" y="159556"/>
                    <a:pt x="73113" y="160032"/>
                    <a:pt x="74351" y="159556"/>
                  </a:cubicBezTo>
                  <a:cubicBezTo>
                    <a:pt x="75589" y="159080"/>
                    <a:pt x="77780" y="158603"/>
                    <a:pt x="79494" y="158127"/>
                  </a:cubicBezTo>
                  <a:cubicBezTo>
                    <a:pt x="89391" y="155650"/>
                    <a:pt x="99502" y="154117"/>
                    <a:pt x="109689" y="153555"/>
                  </a:cubicBezTo>
                  <a:cubicBezTo>
                    <a:pt x="111213" y="153555"/>
                    <a:pt x="111689" y="152888"/>
                    <a:pt x="111689" y="151364"/>
                  </a:cubicBezTo>
                  <a:cubicBezTo>
                    <a:pt x="111689" y="142411"/>
                    <a:pt x="111689" y="133552"/>
                    <a:pt x="111689" y="124599"/>
                  </a:cubicBezTo>
                  <a:cubicBezTo>
                    <a:pt x="111689" y="122789"/>
                    <a:pt x="111022" y="122408"/>
                    <a:pt x="109308" y="122408"/>
                  </a:cubicBezTo>
                  <a:close/>
                  <a:moveTo>
                    <a:pt x="199890" y="110692"/>
                  </a:moveTo>
                  <a:lnTo>
                    <a:pt x="214273" y="110692"/>
                  </a:lnTo>
                  <a:cubicBezTo>
                    <a:pt x="217035" y="110692"/>
                    <a:pt x="217226" y="110692"/>
                    <a:pt x="216940" y="107740"/>
                  </a:cubicBezTo>
                  <a:cubicBezTo>
                    <a:pt x="216308" y="101720"/>
                    <a:pt x="215193" y="95767"/>
                    <a:pt x="213606" y="89928"/>
                  </a:cubicBezTo>
                  <a:cubicBezTo>
                    <a:pt x="210773" y="79765"/>
                    <a:pt x="206336" y="70116"/>
                    <a:pt x="200462" y="61353"/>
                  </a:cubicBezTo>
                  <a:cubicBezTo>
                    <a:pt x="199890" y="60400"/>
                    <a:pt x="199414" y="59639"/>
                    <a:pt x="198081" y="60496"/>
                  </a:cubicBezTo>
                  <a:cubicBezTo>
                    <a:pt x="191493" y="64582"/>
                    <a:pt x="184580" y="68115"/>
                    <a:pt x="177411" y="71068"/>
                  </a:cubicBezTo>
                  <a:cubicBezTo>
                    <a:pt x="176364" y="71545"/>
                    <a:pt x="175983" y="72116"/>
                    <a:pt x="176459" y="73164"/>
                  </a:cubicBezTo>
                  <a:cubicBezTo>
                    <a:pt x="176935" y="74212"/>
                    <a:pt x="176459" y="74402"/>
                    <a:pt x="176459" y="74974"/>
                  </a:cubicBezTo>
                  <a:cubicBezTo>
                    <a:pt x="179908" y="85975"/>
                    <a:pt x="181956" y="97367"/>
                    <a:pt x="182555" y="108883"/>
                  </a:cubicBezTo>
                  <a:cubicBezTo>
                    <a:pt x="182555" y="110406"/>
                    <a:pt x="183126" y="110788"/>
                    <a:pt x="184460" y="110788"/>
                  </a:cubicBezTo>
                  <a:close/>
                  <a:moveTo>
                    <a:pt x="147217" y="110692"/>
                  </a:moveTo>
                  <a:lnTo>
                    <a:pt x="168648" y="110692"/>
                  </a:lnTo>
                  <a:cubicBezTo>
                    <a:pt x="171030" y="110692"/>
                    <a:pt x="171220" y="110692"/>
                    <a:pt x="171030" y="108216"/>
                  </a:cubicBezTo>
                  <a:cubicBezTo>
                    <a:pt x="170355" y="97843"/>
                    <a:pt x="168468" y="87575"/>
                    <a:pt x="165410" y="77640"/>
                  </a:cubicBezTo>
                  <a:cubicBezTo>
                    <a:pt x="165410" y="76021"/>
                    <a:pt x="164267" y="75736"/>
                    <a:pt x="162648" y="76307"/>
                  </a:cubicBezTo>
                  <a:cubicBezTo>
                    <a:pt x="150613" y="79993"/>
                    <a:pt x="138166" y="82174"/>
                    <a:pt x="125595" y="82784"/>
                  </a:cubicBezTo>
                  <a:cubicBezTo>
                    <a:pt x="123976" y="82784"/>
                    <a:pt x="123500" y="83451"/>
                    <a:pt x="123500" y="85070"/>
                  </a:cubicBezTo>
                  <a:cubicBezTo>
                    <a:pt x="123500" y="92881"/>
                    <a:pt x="123500" y="100596"/>
                    <a:pt x="123500" y="108407"/>
                  </a:cubicBezTo>
                  <a:cubicBezTo>
                    <a:pt x="123500" y="110121"/>
                    <a:pt x="123976" y="110692"/>
                    <a:pt x="125786" y="110692"/>
                  </a:cubicBezTo>
                  <a:close/>
                  <a:moveTo>
                    <a:pt x="88448" y="110692"/>
                  </a:moveTo>
                  <a:lnTo>
                    <a:pt x="109498" y="110692"/>
                  </a:lnTo>
                  <a:cubicBezTo>
                    <a:pt x="110832" y="110692"/>
                    <a:pt x="111594" y="110692"/>
                    <a:pt x="111594" y="108787"/>
                  </a:cubicBezTo>
                  <a:cubicBezTo>
                    <a:pt x="111594" y="100786"/>
                    <a:pt x="111594" y="92785"/>
                    <a:pt x="111594" y="84784"/>
                  </a:cubicBezTo>
                  <a:cubicBezTo>
                    <a:pt x="111594" y="83451"/>
                    <a:pt x="111594" y="82974"/>
                    <a:pt x="109784" y="82880"/>
                  </a:cubicBezTo>
                  <a:cubicBezTo>
                    <a:pt x="97508" y="82270"/>
                    <a:pt x="85353" y="80155"/>
                    <a:pt x="73589" y="76593"/>
                  </a:cubicBezTo>
                  <a:cubicBezTo>
                    <a:pt x="72160" y="76593"/>
                    <a:pt x="71493" y="76593"/>
                    <a:pt x="71017" y="77926"/>
                  </a:cubicBezTo>
                  <a:cubicBezTo>
                    <a:pt x="68087" y="87766"/>
                    <a:pt x="66235" y="97881"/>
                    <a:pt x="65493" y="108121"/>
                  </a:cubicBezTo>
                  <a:cubicBezTo>
                    <a:pt x="65493" y="110502"/>
                    <a:pt x="65493" y="110692"/>
                    <a:pt x="67874" y="110692"/>
                  </a:cubicBezTo>
                  <a:close/>
                  <a:moveTo>
                    <a:pt x="123500" y="44017"/>
                  </a:moveTo>
                  <a:lnTo>
                    <a:pt x="123500" y="68687"/>
                  </a:lnTo>
                  <a:cubicBezTo>
                    <a:pt x="123500" y="70973"/>
                    <a:pt x="123500" y="71163"/>
                    <a:pt x="125881" y="70973"/>
                  </a:cubicBezTo>
                  <a:cubicBezTo>
                    <a:pt x="130167" y="70973"/>
                    <a:pt x="134549" y="70211"/>
                    <a:pt x="138835" y="69640"/>
                  </a:cubicBezTo>
                  <a:cubicBezTo>
                    <a:pt x="145591" y="68582"/>
                    <a:pt x="152273" y="67087"/>
                    <a:pt x="158838" y="65163"/>
                  </a:cubicBezTo>
                  <a:cubicBezTo>
                    <a:pt x="160076" y="65163"/>
                    <a:pt x="160552" y="64210"/>
                    <a:pt x="159885" y="62877"/>
                  </a:cubicBezTo>
                  <a:cubicBezTo>
                    <a:pt x="159219" y="61543"/>
                    <a:pt x="158933" y="60876"/>
                    <a:pt x="158457" y="59924"/>
                  </a:cubicBezTo>
                  <a:cubicBezTo>
                    <a:pt x="151745" y="45760"/>
                    <a:pt x="143124" y="32597"/>
                    <a:pt x="132834" y="20776"/>
                  </a:cubicBezTo>
                  <a:cubicBezTo>
                    <a:pt x="131195" y="18595"/>
                    <a:pt x="128613" y="17319"/>
                    <a:pt x="125881" y="17348"/>
                  </a:cubicBezTo>
                  <a:cubicBezTo>
                    <a:pt x="123595" y="17348"/>
                    <a:pt x="123500" y="17348"/>
                    <a:pt x="123500" y="19634"/>
                  </a:cubicBezTo>
                  <a:close/>
                  <a:moveTo>
                    <a:pt x="111689" y="44017"/>
                  </a:moveTo>
                  <a:lnTo>
                    <a:pt x="111689" y="19062"/>
                  </a:lnTo>
                  <a:cubicBezTo>
                    <a:pt x="111689" y="18395"/>
                    <a:pt x="111689" y="17348"/>
                    <a:pt x="110641" y="17252"/>
                  </a:cubicBezTo>
                  <a:cubicBezTo>
                    <a:pt x="108527" y="16900"/>
                    <a:pt x="106371" y="17576"/>
                    <a:pt x="104831" y="19062"/>
                  </a:cubicBezTo>
                  <a:cubicBezTo>
                    <a:pt x="93036" y="32121"/>
                    <a:pt x="83391" y="46980"/>
                    <a:pt x="76256" y="63067"/>
                  </a:cubicBezTo>
                  <a:cubicBezTo>
                    <a:pt x="75494" y="64687"/>
                    <a:pt x="76256" y="65067"/>
                    <a:pt x="77494" y="65449"/>
                  </a:cubicBezTo>
                  <a:cubicBezTo>
                    <a:pt x="87848" y="68382"/>
                    <a:pt x="98478" y="70230"/>
                    <a:pt x="109212" y="70973"/>
                  </a:cubicBezTo>
                  <a:cubicBezTo>
                    <a:pt x="110927" y="70973"/>
                    <a:pt x="111403" y="70401"/>
                    <a:pt x="111403" y="68782"/>
                  </a:cubicBezTo>
                  <a:cubicBezTo>
                    <a:pt x="111594" y="60591"/>
                    <a:pt x="111689" y="52400"/>
                    <a:pt x="111689" y="44113"/>
                  </a:cubicBezTo>
                  <a:close/>
                  <a:moveTo>
                    <a:pt x="123500" y="190512"/>
                  </a:moveTo>
                  <a:lnTo>
                    <a:pt x="123500" y="213562"/>
                  </a:lnTo>
                  <a:cubicBezTo>
                    <a:pt x="123500" y="214325"/>
                    <a:pt x="123500" y="215277"/>
                    <a:pt x="124262" y="215658"/>
                  </a:cubicBezTo>
                  <a:cubicBezTo>
                    <a:pt x="126745" y="215934"/>
                    <a:pt x="129250" y="215401"/>
                    <a:pt x="131406" y="214134"/>
                  </a:cubicBezTo>
                  <a:cubicBezTo>
                    <a:pt x="142104" y="202294"/>
                    <a:pt x="151053" y="188978"/>
                    <a:pt x="157980" y="174605"/>
                  </a:cubicBezTo>
                  <a:cubicBezTo>
                    <a:pt x="159504" y="171462"/>
                    <a:pt x="159504" y="171462"/>
                    <a:pt x="156171" y="170509"/>
                  </a:cubicBezTo>
                  <a:cubicBezTo>
                    <a:pt x="146284" y="167766"/>
                    <a:pt x="136127" y="166109"/>
                    <a:pt x="125881" y="165557"/>
                  </a:cubicBezTo>
                  <a:cubicBezTo>
                    <a:pt x="123500" y="165557"/>
                    <a:pt x="123500" y="165557"/>
                    <a:pt x="123500" y="167652"/>
                  </a:cubicBezTo>
                  <a:close/>
                  <a:moveTo>
                    <a:pt x="111689" y="190512"/>
                  </a:moveTo>
                  <a:lnTo>
                    <a:pt x="111689" y="167080"/>
                  </a:lnTo>
                  <a:cubicBezTo>
                    <a:pt x="111689" y="166033"/>
                    <a:pt x="111689" y="165175"/>
                    <a:pt x="110070" y="165271"/>
                  </a:cubicBezTo>
                  <a:cubicBezTo>
                    <a:pt x="99764" y="165909"/>
                    <a:pt x="89550" y="167595"/>
                    <a:pt x="79590" y="170319"/>
                  </a:cubicBezTo>
                  <a:cubicBezTo>
                    <a:pt x="77113" y="170986"/>
                    <a:pt x="77113" y="170986"/>
                    <a:pt x="78256" y="173272"/>
                  </a:cubicBezTo>
                  <a:cubicBezTo>
                    <a:pt x="85076" y="187788"/>
                    <a:pt x="93928" y="201256"/>
                    <a:pt x="104545" y="213276"/>
                  </a:cubicBezTo>
                  <a:cubicBezTo>
                    <a:pt x="105740" y="214744"/>
                    <a:pt x="107514" y="215611"/>
                    <a:pt x="109403" y="215658"/>
                  </a:cubicBezTo>
                  <a:cubicBezTo>
                    <a:pt x="111117" y="215658"/>
                    <a:pt x="111689" y="215658"/>
                    <a:pt x="111689" y="213467"/>
                  </a:cubicBezTo>
                  <a:cubicBezTo>
                    <a:pt x="111594" y="206038"/>
                    <a:pt x="111689" y="198417"/>
                    <a:pt x="111689" y="190702"/>
                  </a:cubicBezTo>
                  <a:close/>
                  <a:moveTo>
                    <a:pt x="86829" y="21539"/>
                  </a:moveTo>
                  <a:lnTo>
                    <a:pt x="80352" y="24015"/>
                  </a:lnTo>
                  <a:cubicBezTo>
                    <a:pt x="66723" y="29511"/>
                    <a:pt x="54466" y="37941"/>
                    <a:pt x="44442" y="48685"/>
                  </a:cubicBezTo>
                  <a:cubicBezTo>
                    <a:pt x="43299" y="49828"/>
                    <a:pt x="43585" y="50399"/>
                    <a:pt x="44442" y="51161"/>
                  </a:cubicBezTo>
                  <a:cubicBezTo>
                    <a:pt x="50216" y="54495"/>
                    <a:pt x="56197" y="57447"/>
                    <a:pt x="62349" y="60019"/>
                  </a:cubicBezTo>
                  <a:cubicBezTo>
                    <a:pt x="63969" y="60782"/>
                    <a:pt x="64540" y="60019"/>
                    <a:pt x="65112" y="58781"/>
                  </a:cubicBezTo>
                  <a:cubicBezTo>
                    <a:pt x="68189" y="51590"/>
                    <a:pt x="71753" y="44627"/>
                    <a:pt x="75780" y="37921"/>
                  </a:cubicBezTo>
                  <a:cubicBezTo>
                    <a:pt x="79494" y="32587"/>
                    <a:pt x="83304" y="27825"/>
                    <a:pt x="86829" y="21729"/>
                  </a:cubicBezTo>
                  <a:close/>
                  <a:moveTo>
                    <a:pt x="149789" y="22586"/>
                  </a:moveTo>
                  <a:cubicBezTo>
                    <a:pt x="149926" y="22853"/>
                    <a:pt x="150085" y="23110"/>
                    <a:pt x="150265" y="23348"/>
                  </a:cubicBezTo>
                  <a:cubicBezTo>
                    <a:pt x="158611" y="34388"/>
                    <a:pt x="165614" y="46380"/>
                    <a:pt x="171125" y="59067"/>
                  </a:cubicBezTo>
                  <a:cubicBezTo>
                    <a:pt x="171696" y="60305"/>
                    <a:pt x="172363" y="60115"/>
                    <a:pt x="173316" y="59733"/>
                  </a:cubicBezTo>
                  <a:cubicBezTo>
                    <a:pt x="179117" y="57181"/>
                    <a:pt x="184776" y="54323"/>
                    <a:pt x="190270" y="51161"/>
                  </a:cubicBezTo>
                  <a:cubicBezTo>
                    <a:pt x="191794" y="50304"/>
                    <a:pt x="191699" y="49637"/>
                    <a:pt x="190270" y="48589"/>
                  </a:cubicBezTo>
                  <a:cubicBezTo>
                    <a:pt x="181543" y="39379"/>
                    <a:pt x="171216" y="31825"/>
                    <a:pt x="159790" y="26301"/>
                  </a:cubicBezTo>
                  <a:cubicBezTo>
                    <a:pt x="156602" y="24748"/>
                    <a:pt x="153246" y="23567"/>
                    <a:pt x="149789" y="22776"/>
                  </a:cubicBezTo>
                  <a:close/>
                  <a:moveTo>
                    <a:pt x="87495" y="211372"/>
                  </a:moveTo>
                  <a:lnTo>
                    <a:pt x="86924" y="210229"/>
                  </a:lnTo>
                  <a:cubicBezTo>
                    <a:pt x="78810" y="199723"/>
                    <a:pt x="71998" y="188273"/>
                    <a:pt x="66636" y="176129"/>
                  </a:cubicBezTo>
                  <a:cubicBezTo>
                    <a:pt x="66064" y="174891"/>
                    <a:pt x="65302" y="174986"/>
                    <a:pt x="64254" y="175462"/>
                  </a:cubicBezTo>
                  <a:cubicBezTo>
                    <a:pt x="58377" y="177872"/>
                    <a:pt x="52652" y="180644"/>
                    <a:pt x="47109" y="183749"/>
                  </a:cubicBezTo>
                  <a:cubicBezTo>
                    <a:pt x="45204" y="184797"/>
                    <a:pt x="45204" y="184797"/>
                    <a:pt x="47109" y="186321"/>
                  </a:cubicBezTo>
                  <a:cubicBezTo>
                    <a:pt x="54469" y="193960"/>
                    <a:pt x="62988" y="200389"/>
                    <a:pt x="72351" y="205371"/>
                  </a:cubicBezTo>
                  <a:cubicBezTo>
                    <a:pt x="77221" y="207848"/>
                    <a:pt x="82286" y="209914"/>
                    <a:pt x="87495" y="211562"/>
                  </a:cubicBezTo>
                  <a:close/>
                  <a:moveTo>
                    <a:pt x="149884" y="210229"/>
                  </a:moveTo>
                  <a:cubicBezTo>
                    <a:pt x="149884" y="210229"/>
                    <a:pt x="150551" y="210229"/>
                    <a:pt x="150837" y="210229"/>
                  </a:cubicBezTo>
                  <a:cubicBezTo>
                    <a:pt x="165205" y="205152"/>
                    <a:pt x="178233" y="196884"/>
                    <a:pt x="188937" y="186035"/>
                  </a:cubicBezTo>
                  <a:cubicBezTo>
                    <a:pt x="189984" y="184892"/>
                    <a:pt x="189508" y="184511"/>
                    <a:pt x="188937" y="183940"/>
                  </a:cubicBezTo>
                  <a:cubicBezTo>
                    <a:pt x="184002" y="181149"/>
                    <a:pt x="178914" y="178634"/>
                    <a:pt x="173697" y="176415"/>
                  </a:cubicBezTo>
                  <a:cubicBezTo>
                    <a:pt x="171125" y="175367"/>
                    <a:pt x="171125" y="175367"/>
                    <a:pt x="170077" y="177748"/>
                  </a:cubicBezTo>
                  <a:cubicBezTo>
                    <a:pt x="165659" y="187397"/>
                    <a:pt x="160300" y="196589"/>
                    <a:pt x="154075" y="205180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4DBB4-0958-87F8-0085-D196F7B5B076}"/>
                </a:ext>
              </a:extLst>
            </p:cNvPr>
            <p:cNvSpPr/>
            <p:nvPr/>
          </p:nvSpPr>
          <p:spPr>
            <a:xfrm>
              <a:off x="6538360" y="3300382"/>
              <a:ext cx="212324" cy="212436"/>
            </a:xfrm>
            <a:custGeom>
              <a:avLst/>
              <a:gdLst>
                <a:gd name="connsiteX0" fmla="*/ 75411 w 212324"/>
                <a:gd name="connsiteY0" fmla="*/ 140487 h 212436"/>
                <a:gd name="connsiteX1" fmla="*/ 75411 w 212324"/>
                <a:gd name="connsiteY1" fmla="*/ 207162 h 212436"/>
                <a:gd name="connsiteX2" fmla="*/ 79697 w 212324"/>
                <a:gd name="connsiteY2" fmla="*/ 211543 h 212436"/>
                <a:gd name="connsiteX3" fmla="*/ 113606 w 212324"/>
                <a:gd name="connsiteY3" fmla="*/ 211543 h 212436"/>
                <a:gd name="connsiteX4" fmla="*/ 118845 w 212324"/>
                <a:gd name="connsiteY4" fmla="*/ 206400 h 212436"/>
                <a:gd name="connsiteX5" fmla="*/ 118845 w 212324"/>
                <a:gd name="connsiteY5" fmla="*/ 135439 h 212436"/>
                <a:gd name="connsiteX6" fmla="*/ 121988 w 212324"/>
                <a:gd name="connsiteY6" fmla="*/ 118675 h 212436"/>
                <a:gd name="connsiteX7" fmla="*/ 146753 w 212324"/>
                <a:gd name="connsiteY7" fmla="*/ 104673 h 212436"/>
                <a:gd name="connsiteX8" fmla="*/ 166851 w 212324"/>
                <a:gd name="connsiteY8" fmla="*/ 119723 h 212436"/>
                <a:gd name="connsiteX9" fmla="*/ 169232 w 212324"/>
                <a:gd name="connsiteY9" fmla="*/ 143058 h 212436"/>
                <a:gd name="connsiteX10" fmla="*/ 169232 w 212324"/>
                <a:gd name="connsiteY10" fmla="*/ 207924 h 212436"/>
                <a:gd name="connsiteX11" fmla="*/ 173042 w 212324"/>
                <a:gd name="connsiteY11" fmla="*/ 211639 h 212436"/>
                <a:gd name="connsiteX12" fmla="*/ 207618 w 212324"/>
                <a:gd name="connsiteY12" fmla="*/ 211639 h 212436"/>
                <a:gd name="connsiteX13" fmla="*/ 212285 w 212324"/>
                <a:gd name="connsiteY13" fmla="*/ 207067 h 212436"/>
                <a:gd name="connsiteX14" fmla="*/ 212285 w 212324"/>
                <a:gd name="connsiteY14" fmla="*/ 130867 h 212436"/>
                <a:gd name="connsiteX15" fmla="*/ 209713 w 212324"/>
                <a:gd name="connsiteY15" fmla="*/ 103816 h 212436"/>
                <a:gd name="connsiteX16" fmla="*/ 172280 w 212324"/>
                <a:gd name="connsiteY16" fmla="*/ 67430 h 212436"/>
                <a:gd name="connsiteX17" fmla="*/ 119226 w 212324"/>
                <a:gd name="connsiteY17" fmla="*/ 87718 h 212436"/>
                <a:gd name="connsiteX18" fmla="*/ 117702 w 212324"/>
                <a:gd name="connsiteY18" fmla="*/ 88766 h 212436"/>
                <a:gd name="connsiteX19" fmla="*/ 116844 w 212324"/>
                <a:gd name="connsiteY19" fmla="*/ 86766 h 212436"/>
                <a:gd name="connsiteX20" fmla="*/ 116844 w 212324"/>
                <a:gd name="connsiteY20" fmla="*/ 74384 h 212436"/>
                <a:gd name="connsiteX21" fmla="*/ 112558 w 212324"/>
                <a:gd name="connsiteY21" fmla="*/ 69907 h 212436"/>
                <a:gd name="connsiteX22" fmla="*/ 79602 w 212324"/>
                <a:gd name="connsiteY22" fmla="*/ 69907 h 212436"/>
                <a:gd name="connsiteX23" fmla="*/ 75315 w 212324"/>
                <a:gd name="connsiteY23" fmla="*/ 74288 h 212436"/>
                <a:gd name="connsiteX24" fmla="*/ 75411 w 212324"/>
                <a:gd name="connsiteY24" fmla="*/ 140487 h 212436"/>
                <a:gd name="connsiteX25" fmla="*/ 3402 w 212324"/>
                <a:gd name="connsiteY25" fmla="*/ 140487 h 212436"/>
                <a:gd name="connsiteX26" fmla="*/ 3402 w 212324"/>
                <a:gd name="connsiteY26" fmla="*/ 207162 h 212436"/>
                <a:gd name="connsiteX27" fmla="*/ 7402 w 212324"/>
                <a:gd name="connsiteY27" fmla="*/ 211258 h 212436"/>
                <a:gd name="connsiteX28" fmla="*/ 43026 w 212324"/>
                <a:gd name="connsiteY28" fmla="*/ 211258 h 212436"/>
                <a:gd name="connsiteX29" fmla="*/ 46931 w 212324"/>
                <a:gd name="connsiteY29" fmla="*/ 207352 h 212436"/>
                <a:gd name="connsiteX30" fmla="*/ 46931 w 212324"/>
                <a:gd name="connsiteY30" fmla="*/ 194208 h 212436"/>
                <a:gd name="connsiteX31" fmla="*/ 46931 w 212324"/>
                <a:gd name="connsiteY31" fmla="*/ 112293 h 212436"/>
                <a:gd name="connsiteX32" fmla="*/ 46931 w 212324"/>
                <a:gd name="connsiteY32" fmla="*/ 74193 h 212436"/>
                <a:gd name="connsiteX33" fmla="*/ 42359 w 212324"/>
                <a:gd name="connsiteY33" fmla="*/ 69907 h 212436"/>
                <a:gd name="connsiteX34" fmla="*/ 8069 w 212324"/>
                <a:gd name="connsiteY34" fmla="*/ 69907 h 212436"/>
                <a:gd name="connsiteX35" fmla="*/ 3592 w 212324"/>
                <a:gd name="connsiteY35" fmla="*/ 74288 h 212436"/>
                <a:gd name="connsiteX36" fmla="*/ -28 w 212324"/>
                <a:gd name="connsiteY36" fmla="*/ 24091 h 212436"/>
                <a:gd name="connsiteX37" fmla="*/ 23775 w 212324"/>
                <a:gd name="connsiteY37" fmla="*/ 49418 h 212436"/>
                <a:gd name="connsiteX38" fmla="*/ 24738 w 212324"/>
                <a:gd name="connsiteY38" fmla="*/ 49428 h 212436"/>
                <a:gd name="connsiteX39" fmla="*/ 51627 w 212324"/>
                <a:gd name="connsiteY39" fmla="*/ 26149 h 212436"/>
                <a:gd name="connsiteX40" fmla="*/ 28347 w 212324"/>
                <a:gd name="connsiteY40" fmla="*/ -730 h 212436"/>
                <a:gd name="connsiteX41" fmla="*/ 25309 w 212324"/>
                <a:gd name="connsiteY41" fmla="*/ -769 h 212436"/>
                <a:gd name="connsiteX42" fmla="*/ -18 w 212324"/>
                <a:gd name="connsiteY42" fmla="*/ 23415 h 212436"/>
                <a:gd name="connsiteX43" fmla="*/ -28 w 212324"/>
                <a:gd name="connsiteY43" fmla="*/ 24091 h 21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2324" h="212436">
                  <a:moveTo>
                    <a:pt x="75411" y="140487"/>
                  </a:moveTo>
                  <a:cubicBezTo>
                    <a:pt x="75411" y="162709"/>
                    <a:pt x="75411" y="184940"/>
                    <a:pt x="75411" y="207162"/>
                  </a:cubicBezTo>
                  <a:cubicBezTo>
                    <a:pt x="75411" y="210400"/>
                    <a:pt x="76172" y="211639"/>
                    <a:pt x="79697" y="211543"/>
                  </a:cubicBezTo>
                  <a:cubicBezTo>
                    <a:pt x="91031" y="211543"/>
                    <a:pt x="102366" y="211543"/>
                    <a:pt x="113606" y="211543"/>
                  </a:cubicBezTo>
                  <a:cubicBezTo>
                    <a:pt x="118845" y="211543"/>
                    <a:pt x="118845" y="211543"/>
                    <a:pt x="118845" y="206400"/>
                  </a:cubicBezTo>
                  <a:cubicBezTo>
                    <a:pt x="118845" y="182778"/>
                    <a:pt x="118845" y="159127"/>
                    <a:pt x="118845" y="135439"/>
                  </a:cubicBezTo>
                  <a:cubicBezTo>
                    <a:pt x="118845" y="129705"/>
                    <a:pt x="119911" y="124018"/>
                    <a:pt x="121988" y="118675"/>
                  </a:cubicBezTo>
                  <a:cubicBezTo>
                    <a:pt x="126064" y="108883"/>
                    <a:pt x="136266" y="103120"/>
                    <a:pt x="146753" y="104673"/>
                  </a:cubicBezTo>
                  <a:cubicBezTo>
                    <a:pt x="156192" y="104225"/>
                    <a:pt x="164622" y="110540"/>
                    <a:pt x="166851" y="119723"/>
                  </a:cubicBezTo>
                  <a:cubicBezTo>
                    <a:pt x="168832" y="127333"/>
                    <a:pt x="169632" y="135201"/>
                    <a:pt x="169232" y="143058"/>
                  </a:cubicBezTo>
                  <a:cubicBezTo>
                    <a:pt x="169232" y="164680"/>
                    <a:pt x="169232" y="186302"/>
                    <a:pt x="169232" y="207924"/>
                  </a:cubicBezTo>
                  <a:cubicBezTo>
                    <a:pt x="169232" y="211067"/>
                    <a:pt x="170184" y="211639"/>
                    <a:pt x="173042" y="211639"/>
                  </a:cubicBezTo>
                  <a:lnTo>
                    <a:pt x="207618" y="211639"/>
                  </a:lnTo>
                  <a:cubicBezTo>
                    <a:pt x="212285" y="211639"/>
                    <a:pt x="212285" y="211639"/>
                    <a:pt x="212285" y="207067"/>
                  </a:cubicBezTo>
                  <a:lnTo>
                    <a:pt x="212285" y="130867"/>
                  </a:lnTo>
                  <a:cubicBezTo>
                    <a:pt x="212285" y="121789"/>
                    <a:pt x="211428" y="112731"/>
                    <a:pt x="209713" y="103816"/>
                  </a:cubicBezTo>
                  <a:cubicBezTo>
                    <a:pt x="207237" y="84452"/>
                    <a:pt x="191711" y="69354"/>
                    <a:pt x="172280" y="67430"/>
                  </a:cubicBezTo>
                  <a:cubicBezTo>
                    <a:pt x="150944" y="64287"/>
                    <a:pt x="132084" y="68383"/>
                    <a:pt x="119226" y="87718"/>
                  </a:cubicBezTo>
                  <a:cubicBezTo>
                    <a:pt x="119226" y="88290"/>
                    <a:pt x="118463" y="89052"/>
                    <a:pt x="117702" y="88766"/>
                  </a:cubicBezTo>
                  <a:cubicBezTo>
                    <a:pt x="116939" y="88480"/>
                    <a:pt x="116844" y="87528"/>
                    <a:pt x="116844" y="86766"/>
                  </a:cubicBezTo>
                  <a:cubicBezTo>
                    <a:pt x="116844" y="82670"/>
                    <a:pt x="116844" y="78479"/>
                    <a:pt x="116844" y="74384"/>
                  </a:cubicBezTo>
                  <a:cubicBezTo>
                    <a:pt x="116844" y="70288"/>
                    <a:pt x="116082" y="69811"/>
                    <a:pt x="112558" y="69907"/>
                  </a:cubicBezTo>
                  <a:cubicBezTo>
                    <a:pt x="101604" y="69907"/>
                    <a:pt x="90555" y="69907"/>
                    <a:pt x="79602" y="69907"/>
                  </a:cubicBezTo>
                  <a:cubicBezTo>
                    <a:pt x="76172" y="69907"/>
                    <a:pt x="75315" y="70955"/>
                    <a:pt x="75315" y="74288"/>
                  </a:cubicBezTo>
                  <a:cubicBezTo>
                    <a:pt x="75439" y="96319"/>
                    <a:pt x="75477" y="118389"/>
                    <a:pt x="75411" y="140487"/>
                  </a:cubicBezTo>
                  <a:close/>
                  <a:moveTo>
                    <a:pt x="3402" y="140487"/>
                  </a:moveTo>
                  <a:cubicBezTo>
                    <a:pt x="3402" y="162775"/>
                    <a:pt x="3402" y="184997"/>
                    <a:pt x="3402" y="207162"/>
                  </a:cubicBezTo>
                  <a:cubicBezTo>
                    <a:pt x="3402" y="210115"/>
                    <a:pt x="4163" y="211258"/>
                    <a:pt x="7402" y="211258"/>
                  </a:cubicBezTo>
                  <a:cubicBezTo>
                    <a:pt x="19213" y="211258"/>
                    <a:pt x="31119" y="211258"/>
                    <a:pt x="43026" y="211258"/>
                  </a:cubicBezTo>
                  <a:cubicBezTo>
                    <a:pt x="45883" y="211258"/>
                    <a:pt x="47026" y="210210"/>
                    <a:pt x="46931" y="207352"/>
                  </a:cubicBezTo>
                  <a:cubicBezTo>
                    <a:pt x="46931" y="202971"/>
                    <a:pt x="46931" y="198589"/>
                    <a:pt x="46931" y="194208"/>
                  </a:cubicBezTo>
                  <a:cubicBezTo>
                    <a:pt x="46931" y="166966"/>
                    <a:pt x="46931" y="139630"/>
                    <a:pt x="46931" y="112293"/>
                  </a:cubicBezTo>
                  <a:cubicBezTo>
                    <a:pt x="46931" y="99625"/>
                    <a:pt x="46931" y="86766"/>
                    <a:pt x="46931" y="74193"/>
                  </a:cubicBezTo>
                  <a:cubicBezTo>
                    <a:pt x="46931" y="69907"/>
                    <a:pt x="46931" y="69907"/>
                    <a:pt x="42359" y="69907"/>
                  </a:cubicBezTo>
                  <a:lnTo>
                    <a:pt x="8069" y="69907"/>
                  </a:lnTo>
                  <a:cubicBezTo>
                    <a:pt x="3592" y="69907"/>
                    <a:pt x="3592" y="69907"/>
                    <a:pt x="3592" y="74288"/>
                  </a:cubicBezTo>
                  <a:close/>
                  <a:moveTo>
                    <a:pt x="-28" y="24091"/>
                  </a:moveTo>
                  <a:cubicBezTo>
                    <a:pt x="-447" y="37655"/>
                    <a:pt x="10202" y="48999"/>
                    <a:pt x="23775" y="49418"/>
                  </a:cubicBezTo>
                  <a:cubicBezTo>
                    <a:pt x="24090" y="49428"/>
                    <a:pt x="24414" y="49428"/>
                    <a:pt x="24738" y="49428"/>
                  </a:cubicBezTo>
                  <a:cubicBezTo>
                    <a:pt x="38587" y="50428"/>
                    <a:pt x="50626" y="40008"/>
                    <a:pt x="51627" y="26149"/>
                  </a:cubicBezTo>
                  <a:cubicBezTo>
                    <a:pt x="52617" y="12300"/>
                    <a:pt x="42197" y="260"/>
                    <a:pt x="28347" y="-730"/>
                  </a:cubicBezTo>
                  <a:cubicBezTo>
                    <a:pt x="27338" y="-807"/>
                    <a:pt x="26319" y="-816"/>
                    <a:pt x="25309" y="-769"/>
                  </a:cubicBezTo>
                  <a:cubicBezTo>
                    <a:pt x="11631" y="-1083"/>
                    <a:pt x="296" y="9747"/>
                    <a:pt x="-18" y="23415"/>
                  </a:cubicBezTo>
                  <a:cubicBezTo>
                    <a:pt x="-28" y="23644"/>
                    <a:pt x="-28" y="23863"/>
                    <a:pt x="-28" y="24091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DC2135-9667-2559-B07C-062A83D075A6}"/>
                </a:ext>
              </a:extLst>
            </p:cNvPr>
            <p:cNvGrpSpPr/>
            <p:nvPr/>
          </p:nvGrpSpPr>
          <p:grpSpPr>
            <a:xfrm>
              <a:off x="7888966" y="3320984"/>
              <a:ext cx="202932" cy="203601"/>
              <a:chOff x="7888966" y="3320984"/>
              <a:chExt cx="202932" cy="20360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0DCDAF-2EB1-311C-D56A-5EDC1FB6140E}"/>
                  </a:ext>
                </a:extLst>
              </p:cNvPr>
              <p:cNvSpPr/>
              <p:nvPr/>
            </p:nvSpPr>
            <p:spPr>
              <a:xfrm>
                <a:off x="7888966" y="3320984"/>
                <a:ext cx="202932" cy="203601"/>
              </a:xfrm>
              <a:custGeom>
                <a:avLst/>
                <a:gdLst>
                  <a:gd name="connsiteX0" fmla="*/ 71258 w 202932"/>
                  <a:gd name="connsiteY0" fmla="*/ -798 h 203601"/>
                  <a:gd name="connsiteX1" fmla="*/ 131742 w 202932"/>
                  <a:gd name="connsiteY1" fmla="*/ -798 h 203601"/>
                  <a:gd name="connsiteX2" fmla="*/ 145934 w 202932"/>
                  <a:gd name="connsiteY2" fmla="*/ -36 h 203601"/>
                  <a:gd name="connsiteX3" fmla="*/ 170032 w 202932"/>
                  <a:gd name="connsiteY3" fmla="*/ 5393 h 203601"/>
                  <a:gd name="connsiteX4" fmla="*/ 201656 w 202932"/>
                  <a:gd name="connsiteY4" fmla="*/ 48732 h 203601"/>
                  <a:gd name="connsiteX5" fmla="*/ 202893 w 202932"/>
                  <a:gd name="connsiteY5" fmla="*/ 59305 h 203601"/>
                  <a:gd name="connsiteX6" fmla="*/ 202893 w 202932"/>
                  <a:gd name="connsiteY6" fmla="*/ 141220 h 203601"/>
                  <a:gd name="connsiteX7" fmla="*/ 202893 w 202932"/>
                  <a:gd name="connsiteY7" fmla="*/ 143982 h 203601"/>
                  <a:gd name="connsiteX8" fmla="*/ 201274 w 202932"/>
                  <a:gd name="connsiteY8" fmla="*/ 157412 h 203601"/>
                  <a:gd name="connsiteX9" fmla="*/ 167556 w 202932"/>
                  <a:gd name="connsiteY9" fmla="*/ 197894 h 203601"/>
                  <a:gd name="connsiteX10" fmla="*/ 139648 w 202932"/>
                  <a:gd name="connsiteY10" fmla="*/ 202465 h 203601"/>
                  <a:gd name="connsiteX11" fmla="*/ 74973 w 202932"/>
                  <a:gd name="connsiteY11" fmla="*/ 202465 h 203601"/>
                  <a:gd name="connsiteX12" fmla="*/ 43350 w 202932"/>
                  <a:gd name="connsiteY12" fmla="*/ 199799 h 203601"/>
                  <a:gd name="connsiteX13" fmla="*/ 6583 w 202932"/>
                  <a:gd name="connsiteY13" fmla="*/ 170366 h 203601"/>
                  <a:gd name="connsiteX14" fmla="*/ 392 w 202932"/>
                  <a:gd name="connsiteY14" fmla="*/ 139696 h 203601"/>
                  <a:gd name="connsiteX15" fmla="*/ 392 w 202932"/>
                  <a:gd name="connsiteY15" fmla="*/ 73592 h 203601"/>
                  <a:gd name="connsiteX16" fmla="*/ 2297 w 202932"/>
                  <a:gd name="connsiteY16" fmla="*/ 45874 h 203601"/>
                  <a:gd name="connsiteX17" fmla="*/ 23062 w 202932"/>
                  <a:gd name="connsiteY17" fmla="*/ 11108 h 203601"/>
                  <a:gd name="connsiteX18" fmla="*/ 56875 w 202932"/>
                  <a:gd name="connsiteY18" fmla="*/ -226 h 203601"/>
                  <a:gd name="connsiteX19" fmla="*/ 71258 w 202932"/>
                  <a:gd name="connsiteY19" fmla="*/ -798 h 203601"/>
                  <a:gd name="connsiteX20" fmla="*/ 101928 w 202932"/>
                  <a:gd name="connsiteY20" fmla="*/ 184558 h 203601"/>
                  <a:gd name="connsiteX21" fmla="*/ 118026 w 202932"/>
                  <a:gd name="connsiteY21" fmla="*/ 184558 h 203601"/>
                  <a:gd name="connsiteX22" fmla="*/ 152602 w 202932"/>
                  <a:gd name="connsiteY22" fmla="*/ 182939 h 203601"/>
                  <a:gd name="connsiteX23" fmla="*/ 182796 w 202932"/>
                  <a:gd name="connsiteY23" fmla="*/ 156365 h 203601"/>
                  <a:gd name="connsiteX24" fmla="*/ 184987 w 202932"/>
                  <a:gd name="connsiteY24" fmla="*/ 137315 h 203601"/>
                  <a:gd name="connsiteX25" fmla="*/ 184987 w 202932"/>
                  <a:gd name="connsiteY25" fmla="*/ 75878 h 203601"/>
                  <a:gd name="connsiteX26" fmla="*/ 183653 w 202932"/>
                  <a:gd name="connsiteY26" fmla="*/ 51113 h 203601"/>
                  <a:gd name="connsiteX27" fmla="*/ 155078 w 202932"/>
                  <a:gd name="connsiteY27" fmla="*/ 20347 h 203601"/>
                  <a:gd name="connsiteX28" fmla="*/ 133742 w 202932"/>
                  <a:gd name="connsiteY28" fmla="*/ 18442 h 203601"/>
                  <a:gd name="connsiteX29" fmla="*/ 80307 w 202932"/>
                  <a:gd name="connsiteY29" fmla="*/ 18442 h 203601"/>
                  <a:gd name="connsiteX30" fmla="*/ 49732 w 202932"/>
                  <a:gd name="connsiteY30" fmla="*/ 20157 h 203601"/>
                  <a:gd name="connsiteX31" fmla="*/ 20395 w 202932"/>
                  <a:gd name="connsiteY31" fmla="*/ 47970 h 203601"/>
                  <a:gd name="connsiteX32" fmla="*/ 18585 w 202932"/>
                  <a:gd name="connsiteY32" fmla="*/ 68353 h 203601"/>
                  <a:gd name="connsiteX33" fmla="*/ 18585 w 202932"/>
                  <a:gd name="connsiteY33" fmla="*/ 117217 h 203601"/>
                  <a:gd name="connsiteX34" fmla="*/ 20014 w 202932"/>
                  <a:gd name="connsiteY34" fmla="*/ 151792 h 203601"/>
                  <a:gd name="connsiteX35" fmla="*/ 36301 w 202932"/>
                  <a:gd name="connsiteY35" fmla="*/ 178272 h 203601"/>
                  <a:gd name="connsiteX36" fmla="*/ 58114 w 202932"/>
                  <a:gd name="connsiteY36" fmla="*/ 184368 h 203601"/>
                  <a:gd name="connsiteX37" fmla="*/ 101928 w 202932"/>
                  <a:gd name="connsiteY37" fmla="*/ 184558 h 20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932" h="203601">
                    <a:moveTo>
                      <a:pt x="71258" y="-798"/>
                    </a:moveTo>
                    <a:lnTo>
                      <a:pt x="131742" y="-798"/>
                    </a:lnTo>
                    <a:cubicBezTo>
                      <a:pt x="136409" y="-132"/>
                      <a:pt x="141267" y="-322"/>
                      <a:pt x="145934" y="-36"/>
                    </a:cubicBezTo>
                    <a:cubicBezTo>
                      <a:pt x="154221" y="374"/>
                      <a:pt x="162374" y="2212"/>
                      <a:pt x="170032" y="5393"/>
                    </a:cubicBezTo>
                    <a:cubicBezTo>
                      <a:pt x="187663" y="13023"/>
                      <a:pt x="199770" y="29615"/>
                      <a:pt x="201656" y="48732"/>
                    </a:cubicBezTo>
                    <a:cubicBezTo>
                      <a:pt x="202227" y="52161"/>
                      <a:pt x="202512" y="55780"/>
                      <a:pt x="202893" y="59305"/>
                    </a:cubicBezTo>
                    <a:lnTo>
                      <a:pt x="202893" y="141220"/>
                    </a:lnTo>
                    <a:cubicBezTo>
                      <a:pt x="202893" y="142172"/>
                      <a:pt x="202893" y="143029"/>
                      <a:pt x="202893" y="143982"/>
                    </a:cubicBezTo>
                    <a:cubicBezTo>
                      <a:pt x="202732" y="148497"/>
                      <a:pt x="202189" y="152993"/>
                      <a:pt x="201274" y="157412"/>
                    </a:cubicBezTo>
                    <a:cubicBezTo>
                      <a:pt x="198150" y="175995"/>
                      <a:pt x="185272" y="191464"/>
                      <a:pt x="167556" y="197894"/>
                    </a:cubicBezTo>
                    <a:cubicBezTo>
                      <a:pt x="158583" y="201018"/>
                      <a:pt x="149144" y="202570"/>
                      <a:pt x="139648" y="202465"/>
                    </a:cubicBezTo>
                    <a:cubicBezTo>
                      <a:pt x="118121" y="203228"/>
                      <a:pt x="96499" y="202465"/>
                      <a:pt x="74973" y="202465"/>
                    </a:cubicBezTo>
                    <a:cubicBezTo>
                      <a:pt x="64362" y="202818"/>
                      <a:pt x="53751" y="201922"/>
                      <a:pt x="43350" y="199799"/>
                    </a:cubicBezTo>
                    <a:cubicBezTo>
                      <a:pt x="27081" y="196465"/>
                      <a:pt x="13403" y="185511"/>
                      <a:pt x="6583" y="170366"/>
                    </a:cubicBezTo>
                    <a:cubicBezTo>
                      <a:pt x="2440" y="160679"/>
                      <a:pt x="325" y="150240"/>
                      <a:pt x="392" y="139696"/>
                    </a:cubicBezTo>
                    <a:cubicBezTo>
                      <a:pt x="-275" y="117693"/>
                      <a:pt x="-84" y="95595"/>
                      <a:pt x="392" y="73592"/>
                    </a:cubicBezTo>
                    <a:cubicBezTo>
                      <a:pt x="221" y="64315"/>
                      <a:pt x="858" y="55038"/>
                      <a:pt x="2297" y="45874"/>
                    </a:cubicBezTo>
                    <a:cubicBezTo>
                      <a:pt x="4430" y="32025"/>
                      <a:pt x="11879" y="19557"/>
                      <a:pt x="23062" y="11108"/>
                    </a:cubicBezTo>
                    <a:cubicBezTo>
                      <a:pt x="32987" y="4107"/>
                      <a:pt x="44741" y="174"/>
                      <a:pt x="56875" y="-226"/>
                    </a:cubicBezTo>
                    <a:cubicBezTo>
                      <a:pt x="61447" y="-322"/>
                      <a:pt x="66305" y="-132"/>
                      <a:pt x="71258" y="-798"/>
                    </a:cubicBezTo>
                    <a:close/>
                    <a:moveTo>
                      <a:pt x="101928" y="184558"/>
                    </a:moveTo>
                    <a:lnTo>
                      <a:pt x="118026" y="184558"/>
                    </a:lnTo>
                    <a:cubicBezTo>
                      <a:pt x="129580" y="184921"/>
                      <a:pt x="141134" y="184387"/>
                      <a:pt x="152602" y="182939"/>
                    </a:cubicBezTo>
                    <a:cubicBezTo>
                      <a:pt x="167318" y="181453"/>
                      <a:pt x="179452" y="170766"/>
                      <a:pt x="182796" y="156365"/>
                    </a:cubicBezTo>
                    <a:cubicBezTo>
                      <a:pt x="184253" y="150116"/>
                      <a:pt x="184987" y="143725"/>
                      <a:pt x="184987" y="137315"/>
                    </a:cubicBezTo>
                    <a:cubicBezTo>
                      <a:pt x="185558" y="116836"/>
                      <a:pt x="184987" y="96357"/>
                      <a:pt x="184987" y="75878"/>
                    </a:cubicBezTo>
                    <a:cubicBezTo>
                      <a:pt x="185120" y="67601"/>
                      <a:pt x="184672" y="59324"/>
                      <a:pt x="183653" y="51113"/>
                    </a:cubicBezTo>
                    <a:cubicBezTo>
                      <a:pt x="182034" y="35645"/>
                      <a:pt x="170385" y="23100"/>
                      <a:pt x="155078" y="20347"/>
                    </a:cubicBezTo>
                    <a:cubicBezTo>
                      <a:pt x="148048" y="19004"/>
                      <a:pt x="140895" y="18366"/>
                      <a:pt x="133742" y="18442"/>
                    </a:cubicBezTo>
                    <a:cubicBezTo>
                      <a:pt x="115931" y="18442"/>
                      <a:pt x="98118" y="18442"/>
                      <a:pt x="80307" y="18442"/>
                    </a:cubicBezTo>
                    <a:cubicBezTo>
                      <a:pt x="70086" y="18157"/>
                      <a:pt x="59857" y="18728"/>
                      <a:pt x="49732" y="20157"/>
                    </a:cubicBezTo>
                    <a:cubicBezTo>
                      <a:pt x="35015" y="22205"/>
                      <a:pt x="23223" y="33377"/>
                      <a:pt x="20395" y="47970"/>
                    </a:cubicBezTo>
                    <a:cubicBezTo>
                      <a:pt x="19118" y="54685"/>
                      <a:pt x="18518" y="61515"/>
                      <a:pt x="18585" y="68353"/>
                    </a:cubicBezTo>
                    <a:cubicBezTo>
                      <a:pt x="18585" y="84641"/>
                      <a:pt x="18585" y="100929"/>
                      <a:pt x="18585" y="117217"/>
                    </a:cubicBezTo>
                    <a:cubicBezTo>
                      <a:pt x="18299" y="128761"/>
                      <a:pt x="18775" y="140315"/>
                      <a:pt x="20014" y="151792"/>
                    </a:cubicBezTo>
                    <a:cubicBezTo>
                      <a:pt x="21042" y="162670"/>
                      <a:pt x="27062" y="172443"/>
                      <a:pt x="36301" y="178272"/>
                    </a:cubicBezTo>
                    <a:cubicBezTo>
                      <a:pt x="42931" y="182129"/>
                      <a:pt x="50446" y="184225"/>
                      <a:pt x="58114" y="184368"/>
                    </a:cubicBezTo>
                    <a:cubicBezTo>
                      <a:pt x="72591" y="184749"/>
                      <a:pt x="87260" y="184558"/>
                      <a:pt x="101928" y="184558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8CF75-4CEF-1FFD-D765-4846408F150F}"/>
                  </a:ext>
                </a:extLst>
              </p:cNvPr>
              <p:cNvSpPr/>
              <p:nvPr/>
            </p:nvSpPr>
            <p:spPr>
              <a:xfrm>
                <a:off x="7938547" y="3378798"/>
                <a:ext cx="104584" cy="104584"/>
              </a:xfrm>
              <a:custGeom>
                <a:avLst/>
                <a:gdLst>
                  <a:gd name="connsiteX0" fmla="*/ -40 w 104584"/>
                  <a:gd name="connsiteY0" fmla="*/ 51399 h 104584"/>
                  <a:gd name="connsiteX1" fmla="*/ 52348 w 104584"/>
                  <a:gd name="connsiteY1" fmla="*/ -798 h 104584"/>
                  <a:gd name="connsiteX2" fmla="*/ 104545 w 104584"/>
                  <a:gd name="connsiteY2" fmla="*/ 51590 h 104584"/>
                  <a:gd name="connsiteX3" fmla="*/ 52253 w 104584"/>
                  <a:gd name="connsiteY3" fmla="*/ 103787 h 104584"/>
                  <a:gd name="connsiteX4" fmla="*/ -40 w 104584"/>
                  <a:gd name="connsiteY4" fmla="*/ 51685 h 104584"/>
                  <a:gd name="connsiteX5" fmla="*/ -40 w 104584"/>
                  <a:gd name="connsiteY5" fmla="*/ 51399 h 104584"/>
                  <a:gd name="connsiteX6" fmla="*/ 18344 w 104584"/>
                  <a:gd name="connsiteY6" fmla="*/ 51399 h 104584"/>
                  <a:gd name="connsiteX7" fmla="*/ 52157 w 104584"/>
                  <a:gd name="connsiteY7" fmla="*/ 85403 h 104584"/>
                  <a:gd name="connsiteX8" fmla="*/ 86162 w 104584"/>
                  <a:gd name="connsiteY8" fmla="*/ 51590 h 104584"/>
                  <a:gd name="connsiteX9" fmla="*/ 52348 w 104584"/>
                  <a:gd name="connsiteY9" fmla="*/ 17585 h 104584"/>
                  <a:gd name="connsiteX10" fmla="*/ 52253 w 104584"/>
                  <a:gd name="connsiteY10" fmla="*/ 17585 h 104584"/>
                  <a:gd name="connsiteX11" fmla="*/ 18344 w 104584"/>
                  <a:gd name="connsiteY11" fmla="*/ 51304 h 104584"/>
                  <a:gd name="connsiteX12" fmla="*/ 18344 w 104584"/>
                  <a:gd name="connsiteY12" fmla="*/ 51399 h 104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584" h="104584">
                    <a:moveTo>
                      <a:pt x="-40" y="51399"/>
                    </a:moveTo>
                    <a:cubicBezTo>
                      <a:pt x="8" y="22519"/>
                      <a:pt x="23468" y="-855"/>
                      <a:pt x="52348" y="-798"/>
                    </a:cubicBezTo>
                    <a:cubicBezTo>
                      <a:pt x="81228" y="-750"/>
                      <a:pt x="104602" y="22710"/>
                      <a:pt x="104545" y="51590"/>
                    </a:cubicBezTo>
                    <a:cubicBezTo>
                      <a:pt x="104488" y="80432"/>
                      <a:pt x="81094" y="103787"/>
                      <a:pt x="52253" y="103787"/>
                    </a:cubicBezTo>
                    <a:cubicBezTo>
                      <a:pt x="23421" y="103844"/>
                      <a:pt x="8" y="80517"/>
                      <a:pt x="-40" y="51685"/>
                    </a:cubicBezTo>
                    <a:cubicBezTo>
                      <a:pt x="-40" y="51590"/>
                      <a:pt x="-40" y="51494"/>
                      <a:pt x="-40" y="51399"/>
                    </a:cubicBezTo>
                    <a:close/>
                    <a:moveTo>
                      <a:pt x="18344" y="51399"/>
                    </a:moveTo>
                    <a:cubicBezTo>
                      <a:pt x="18287" y="70125"/>
                      <a:pt x="33431" y="85346"/>
                      <a:pt x="52157" y="85403"/>
                    </a:cubicBezTo>
                    <a:cubicBezTo>
                      <a:pt x="70883" y="85451"/>
                      <a:pt x="86105" y="70316"/>
                      <a:pt x="86162" y="51590"/>
                    </a:cubicBezTo>
                    <a:cubicBezTo>
                      <a:pt x="86209" y="32864"/>
                      <a:pt x="71074" y="17643"/>
                      <a:pt x="52348" y="17585"/>
                    </a:cubicBezTo>
                    <a:cubicBezTo>
                      <a:pt x="52320" y="17585"/>
                      <a:pt x="52281" y="17585"/>
                      <a:pt x="52253" y="17585"/>
                    </a:cubicBezTo>
                    <a:cubicBezTo>
                      <a:pt x="33574" y="17529"/>
                      <a:pt x="18401" y="32626"/>
                      <a:pt x="18344" y="51304"/>
                    </a:cubicBezTo>
                    <a:cubicBezTo>
                      <a:pt x="18344" y="51333"/>
                      <a:pt x="18344" y="51371"/>
                      <a:pt x="18344" y="51399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8F480B9-00F9-7E4B-1ED4-CAA5743C074D}"/>
                  </a:ext>
                </a:extLst>
              </p:cNvPr>
              <p:cNvSpPr/>
              <p:nvPr/>
            </p:nvSpPr>
            <p:spPr>
              <a:xfrm>
                <a:off x="8033031" y="3373560"/>
                <a:ext cx="24381" cy="24381"/>
              </a:xfrm>
              <a:custGeom>
                <a:avLst/>
                <a:gdLst>
                  <a:gd name="connsiteX0" fmla="*/ 12442 w 24381"/>
                  <a:gd name="connsiteY0" fmla="*/ -794 h 24381"/>
                  <a:gd name="connsiteX1" fmla="*/ 24339 w 24381"/>
                  <a:gd name="connsiteY1" fmla="*/ 11684 h 24381"/>
                  <a:gd name="connsiteX2" fmla="*/ 11861 w 24381"/>
                  <a:gd name="connsiteY2" fmla="*/ 23580 h 24381"/>
                  <a:gd name="connsiteX3" fmla="*/ -36 w 24381"/>
                  <a:gd name="connsiteY3" fmla="*/ 11103 h 24381"/>
                  <a:gd name="connsiteX4" fmla="*/ -36 w 24381"/>
                  <a:gd name="connsiteY4" fmla="*/ 11017 h 24381"/>
                  <a:gd name="connsiteX5" fmla="*/ 12337 w 24381"/>
                  <a:gd name="connsiteY5" fmla="*/ -794 h 24381"/>
                  <a:gd name="connsiteX6" fmla="*/ 12442 w 24381"/>
                  <a:gd name="connsiteY6" fmla="*/ -794 h 2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1" h="24381">
                    <a:moveTo>
                      <a:pt x="12442" y="-794"/>
                    </a:moveTo>
                    <a:cubicBezTo>
                      <a:pt x="19176" y="-632"/>
                      <a:pt x="24501" y="4959"/>
                      <a:pt x="24339" y="11684"/>
                    </a:cubicBezTo>
                    <a:cubicBezTo>
                      <a:pt x="24177" y="18418"/>
                      <a:pt x="18586" y="23742"/>
                      <a:pt x="11861" y="23580"/>
                    </a:cubicBezTo>
                    <a:cubicBezTo>
                      <a:pt x="5127" y="23418"/>
                      <a:pt x="-198" y="17837"/>
                      <a:pt x="-36" y="11103"/>
                    </a:cubicBezTo>
                    <a:cubicBezTo>
                      <a:pt x="-36" y="11074"/>
                      <a:pt x="-36" y="11045"/>
                      <a:pt x="-36" y="11017"/>
                    </a:cubicBezTo>
                    <a:cubicBezTo>
                      <a:pt x="117" y="4340"/>
                      <a:pt x="5660" y="-956"/>
                      <a:pt x="12337" y="-794"/>
                    </a:cubicBezTo>
                    <a:cubicBezTo>
                      <a:pt x="12376" y="-794"/>
                      <a:pt x="12404" y="-794"/>
                      <a:pt x="12442" y="-794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D9B5F-C5A5-855A-913C-787C13B9BFEE}"/>
              </a:ext>
            </a:extLst>
          </p:cNvPr>
          <p:cNvSpPr/>
          <p:nvPr/>
        </p:nvSpPr>
        <p:spPr>
          <a:xfrm>
            <a:off x="1099661" y="617500"/>
            <a:ext cx="5373966" cy="63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100" dirty="0">
                <a:solidFill>
                  <a:schemeClr val="bg2"/>
                </a:solidFill>
                <a:cs typeface="Calibri"/>
              </a:rPr>
              <a:t>Adam@blend360.com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100" dirty="0">
                <a:solidFill>
                  <a:schemeClr val="bg2"/>
                </a:solidFill>
                <a:cs typeface="Calibri"/>
              </a:rPr>
              <a:t>+1 123 345 567 789</a:t>
            </a:r>
            <a:endParaRPr lang="id-ID" sz="1100" dirty="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74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07C8-F057-ED73-26EC-124D2E57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Blend360 co-creates value with leading companies through the </a:t>
            </a:r>
            <a:r>
              <a:rPr lang="en-US" dirty="0">
                <a:solidFill>
                  <a:schemeClr val="accent3"/>
                </a:solidFill>
              </a:rPr>
              <a:t>integration of data, advanced analytics, technology and people.</a:t>
            </a:r>
            <a:endParaRPr lang="en-I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1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91296-7A5F-8E93-7140-1741036D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BLEND360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05F14-847A-90BC-6FF0-7714477FE7C1}"/>
              </a:ext>
            </a:extLst>
          </p:cNvPr>
          <p:cNvSpPr txBox="1"/>
          <p:nvPr/>
        </p:nvSpPr>
        <p:spPr>
          <a:xfrm>
            <a:off x="1075360" y="3765768"/>
            <a:ext cx="4892365" cy="53860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5000" b="1" dirty="0">
                <a:solidFill>
                  <a:schemeClr val="bg1">
                    <a:alpha val="20000"/>
                  </a:schemeClr>
                </a:solidFill>
              </a:rPr>
              <a:t>01</a:t>
            </a:r>
            <a:endParaRPr lang="en-ID" sz="35000" b="1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6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639CC-BDA6-6209-2E23-6A8A836065F3}"/>
              </a:ext>
            </a:extLst>
          </p:cNvPr>
          <p:cNvSpPr txBox="1"/>
          <p:nvPr/>
        </p:nvSpPr>
        <p:spPr>
          <a:xfrm>
            <a:off x="1366473" y="4707042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600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+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Employees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2E9AE-92EF-FB0E-8A33-5F1B503A51FC}"/>
              </a:ext>
            </a:extLst>
          </p:cNvPr>
          <p:cNvSpPr txBox="1"/>
          <p:nvPr/>
        </p:nvSpPr>
        <p:spPr>
          <a:xfrm>
            <a:off x="3089579" y="4747832"/>
            <a:ext cx="160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$90M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+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</a:rPr>
              <a:t>Revenue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Blend360 – At a Glance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58E354C-4B88-EC58-8ADC-0FE84624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635" y="3852605"/>
            <a:ext cx="726242" cy="72624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4E5F1B-0589-45C5-F550-2D41F623B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6741" y="3852605"/>
            <a:ext cx="671774" cy="7262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6A2FF8-FE1F-706F-F267-AB071D6609AA}"/>
              </a:ext>
            </a:extLst>
          </p:cNvPr>
          <p:cNvGrpSpPr/>
          <p:nvPr/>
        </p:nvGrpSpPr>
        <p:grpSpPr>
          <a:xfrm>
            <a:off x="5726146" y="1306382"/>
            <a:ext cx="5441762" cy="4593663"/>
            <a:chOff x="560744" y="745388"/>
            <a:chExt cx="5013239" cy="42319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13C838-9184-C144-1510-B2705C3D7005}"/>
                </a:ext>
              </a:extLst>
            </p:cNvPr>
            <p:cNvSpPr txBox="1"/>
            <p:nvPr/>
          </p:nvSpPr>
          <p:spPr>
            <a:xfrm>
              <a:off x="1149008" y="1374769"/>
              <a:ext cx="1691198" cy="453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</a:rPr>
                <a:t>76% NPS Score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rPr>
                <a:t>(2X Industry Average)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9F7789-EB9B-4C9D-3882-7C13716F2734}"/>
                </a:ext>
              </a:extLst>
            </p:cNvPr>
            <p:cNvSpPr txBox="1"/>
            <p:nvPr/>
          </p:nvSpPr>
          <p:spPr>
            <a:xfrm>
              <a:off x="560744" y="2662272"/>
              <a:ext cx="2867727" cy="623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119% CAGR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in Data Science </a:t>
              </a:r>
              <a:br>
                <a:rPr lang="en-US" sz="1200" dirty="0">
                  <a:solidFill>
                    <a:schemeClr val="tx2"/>
                  </a:solidFill>
                </a:rPr>
              </a:br>
              <a:r>
                <a:rPr lang="en-US" sz="1200" dirty="0">
                  <a:solidFill>
                    <a:schemeClr val="tx2"/>
                  </a:solidFill>
                </a:rPr>
                <a:t>Solutions (2019 – 2022)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0091C0-7A71-4695-FB69-A7DA55B93E6F}"/>
                </a:ext>
              </a:extLst>
            </p:cNvPr>
            <p:cNvSpPr txBox="1"/>
            <p:nvPr/>
          </p:nvSpPr>
          <p:spPr>
            <a:xfrm>
              <a:off x="3089938" y="1374769"/>
              <a:ext cx="2010181" cy="453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350+ Data Scientists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</a:rPr>
              </a:br>
              <a:r>
                <a:rPr lang="en-US" sz="1200" dirty="0">
                  <a:solidFill>
                    <a:schemeClr val="tx2"/>
                  </a:solidFill>
                  <a:latin typeface="+mj-lt"/>
                </a:rPr>
                <a:t>&amp; Engineers </a:t>
              </a:r>
              <a:r>
                <a:rPr lang="en-US" sz="1200" dirty="0">
                  <a:solidFill>
                    <a:schemeClr val="tx2"/>
                  </a:solidFill>
                </a:rPr>
                <a:t>(100 Allstars)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45C1BB-44F7-9D5F-297E-1E5442ABF57E}"/>
                </a:ext>
              </a:extLst>
            </p:cNvPr>
            <p:cNvSpPr txBox="1"/>
            <p:nvPr/>
          </p:nvSpPr>
          <p:spPr>
            <a:xfrm>
              <a:off x="2616074" y="4013277"/>
              <a:ext cx="2957909" cy="623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Inc. 5000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Fastest Growing every 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year in business (6 </a:t>
              </a:r>
              <a:r>
                <a:rPr lang="en-US" sz="1200" dirty="0" err="1">
                  <a:solidFill>
                    <a:schemeClr val="tx2"/>
                  </a:solidFill>
                </a:rPr>
                <a:t>yrs</a:t>
              </a:r>
              <a:r>
                <a:rPr lang="en-US" sz="12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823DCF-57B8-A1FE-430F-9118330C5059}"/>
                </a:ext>
              </a:extLst>
            </p:cNvPr>
            <p:cNvSpPr txBox="1"/>
            <p:nvPr/>
          </p:nvSpPr>
          <p:spPr>
            <a:xfrm>
              <a:off x="826932" y="4013277"/>
              <a:ext cx="2386729" cy="96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Global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Nationwide Across US, 5 Delivery Centers including India, UK, Switzerland, &amp; Netherlands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391088-151F-AA51-3AB5-821B1CEB39AC}"/>
                </a:ext>
              </a:extLst>
            </p:cNvPr>
            <p:cNvSpPr txBox="1"/>
            <p:nvPr/>
          </p:nvSpPr>
          <p:spPr>
            <a:xfrm>
              <a:off x="2979485" y="2662272"/>
              <a:ext cx="2231087" cy="45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70+ Clients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</a:rPr>
              </a:br>
              <a:r>
                <a:rPr lang="en-US" sz="1200" dirty="0">
                  <a:solidFill>
                    <a:schemeClr val="tx2"/>
                  </a:solidFill>
                </a:rPr>
                <a:t>30+ new in 2022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C2F8C01-9FAC-DB59-4AF4-81E57177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9769" y="745388"/>
              <a:ext cx="569676" cy="569676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51E3128-332D-C724-F693-810680A6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8121" y="745388"/>
              <a:ext cx="493815" cy="493815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3CB349C-076F-527D-5278-743104BB5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9454" y="3417426"/>
              <a:ext cx="521687" cy="507958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55A62FE-086E-46E9-E25A-A17729901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48993" y="1992102"/>
              <a:ext cx="492071" cy="52018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C0BD48D-C249-E61B-E1C2-4F1FEE82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27468" y="1956177"/>
              <a:ext cx="534279" cy="592039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85CBE08-7137-1416-4A02-62797812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98985" y="3469229"/>
              <a:ext cx="592086" cy="404352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1349252" y="1713918"/>
            <a:ext cx="3795728" cy="103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tx2"/>
                </a:solidFill>
                <a:latin typeface="+mj-lt"/>
                <a:cs typeface="Poppins Medium" panose="00000600000000000000" pitchFamily="2" charset="0"/>
              </a:rPr>
              <a:t>Powering</a:t>
            </a:r>
          </a:p>
          <a:p>
            <a:pPr>
              <a:lnSpc>
                <a:spcPts val="3500"/>
              </a:lnSpc>
            </a:pPr>
            <a:r>
              <a:rPr lang="en-US" sz="4000" dirty="0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Businesses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987237-5A07-BC1B-C2EE-5DB2D633FB3D}"/>
              </a:ext>
            </a:extLst>
          </p:cNvPr>
          <p:cNvSpPr/>
          <p:nvPr/>
        </p:nvSpPr>
        <p:spPr>
          <a:xfrm>
            <a:off x="1356086" y="2662081"/>
            <a:ext cx="3862598" cy="792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i="0" u="none" strike="noStrike" dirty="0">
                <a:solidFill>
                  <a:schemeClr val="tx2"/>
                </a:solidFill>
                <a:effectLst/>
              </a:rPr>
              <a:t>New breed data science and customer experience solutions focused on powering exceptional results</a:t>
            </a:r>
            <a:endParaRPr lang="en-US" sz="1050" dirty="0">
              <a:solidFill>
                <a:schemeClr val="tx2"/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3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F4D5123-6C51-F6F4-B7E2-F9865A78BB67}"/>
              </a:ext>
            </a:extLst>
          </p:cNvPr>
          <p:cNvSpPr/>
          <p:nvPr/>
        </p:nvSpPr>
        <p:spPr>
          <a:xfrm>
            <a:off x="4671693" y="2126801"/>
            <a:ext cx="6795626" cy="3814883"/>
          </a:xfrm>
          <a:prstGeom prst="roundRect">
            <a:avLst>
              <a:gd name="adj" fmla="val 72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73834-1F2B-9102-6F75-20E07429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World Class Client Satisfaction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7FEE-A467-7446-6276-519DC41EB595}"/>
              </a:ext>
            </a:extLst>
          </p:cNvPr>
          <p:cNvSpPr txBox="1"/>
          <p:nvPr/>
        </p:nvSpPr>
        <p:spPr>
          <a:xfrm>
            <a:off x="1032529" y="5828503"/>
            <a:ext cx="3347803" cy="2610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100" b="1" spc="150" dirty="0">
                <a:latin typeface="+mj-lt"/>
                <a:cs typeface="Segoe UI"/>
              </a:rPr>
              <a:t>NET PROMOTER SCORES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F2FC7A-FB49-551D-BA23-46953142319B}"/>
              </a:ext>
            </a:extLst>
          </p:cNvPr>
          <p:cNvGrpSpPr/>
          <p:nvPr/>
        </p:nvGrpSpPr>
        <p:grpSpPr>
          <a:xfrm rot="5400000" flipH="1">
            <a:off x="858491" y="2064358"/>
            <a:ext cx="3695879" cy="3647605"/>
            <a:chOff x="646685" y="1451547"/>
            <a:chExt cx="5785391" cy="288759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C031531-DE29-505A-620F-E999649A9E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797110" y="2895342"/>
              <a:ext cx="2887590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9F966-6878-22F4-35CC-20B046840E67}"/>
                </a:ext>
              </a:extLst>
            </p:cNvPr>
            <p:cNvGrpSpPr/>
            <p:nvPr/>
          </p:nvGrpSpPr>
          <p:grpSpPr>
            <a:xfrm>
              <a:off x="646691" y="1885553"/>
              <a:ext cx="5785385" cy="2012685"/>
              <a:chOff x="609601" y="3642795"/>
              <a:chExt cx="1710157" cy="1481654"/>
            </a:xfrm>
          </p:grpSpPr>
          <p:sp>
            <p:nvSpPr>
              <p:cNvPr id="14" name="Round Same Side Corner Rectangle 21">
                <a:extLst>
                  <a:ext uri="{FF2B5EF4-FFF2-40B4-BE49-F238E27FC236}">
                    <a16:creationId xmlns:a16="http://schemas.microsoft.com/office/drawing/2014/main" id="{D4BF5705-B97C-66EF-BF32-C5D62C0D3837}"/>
                  </a:ext>
                </a:extLst>
              </p:cNvPr>
              <p:cNvSpPr/>
              <p:nvPr/>
            </p:nvSpPr>
            <p:spPr>
              <a:xfrm rot="5400000">
                <a:off x="1320508" y="4125200"/>
                <a:ext cx="288343" cy="171015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rgbClr val="1AE0EA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3"/>
                  </a:solidFill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15" name="Round Same Side Corner Rectangle 22">
                <a:extLst>
                  <a:ext uri="{FF2B5EF4-FFF2-40B4-BE49-F238E27FC236}">
                    <a16:creationId xmlns:a16="http://schemas.microsoft.com/office/drawing/2014/main" id="{9C4F55CD-1733-40DE-0248-2A6EE1BE7F38}"/>
                  </a:ext>
                </a:extLst>
              </p:cNvPr>
              <p:cNvSpPr/>
              <p:nvPr/>
            </p:nvSpPr>
            <p:spPr>
              <a:xfrm rot="5400000">
                <a:off x="813585" y="4039238"/>
                <a:ext cx="280800" cy="6887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accent2">
                      <a:lumMod val="90000"/>
                      <a:lumOff val="1000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tserrat ExtraBold" panose="00000900000000000000" pitchFamily="2" charset="0"/>
                </a:endParaRPr>
              </a:p>
            </p:txBody>
          </p:sp>
          <p:sp>
            <p:nvSpPr>
              <p:cNvPr id="16" name="Round Same Side Corner Rectangle 23">
                <a:extLst>
                  <a:ext uri="{FF2B5EF4-FFF2-40B4-BE49-F238E27FC236}">
                    <a16:creationId xmlns:a16="http://schemas.microsoft.com/office/drawing/2014/main" id="{7C5ACDF9-C2D8-4425-22D7-B4FECD60FCF7}"/>
                  </a:ext>
                </a:extLst>
              </p:cNvPr>
              <p:cNvSpPr/>
              <p:nvPr/>
            </p:nvSpPr>
            <p:spPr>
              <a:xfrm rot="5400000">
                <a:off x="730457" y="3521939"/>
                <a:ext cx="280801" cy="52251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tserrat ExtraBold" panose="00000900000000000000" pitchFamily="2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92C81F-9B4D-D7BA-666B-3312A36DF0C9}"/>
                </a:ext>
              </a:extLst>
            </p:cNvPr>
            <p:cNvSpPr txBox="1"/>
            <p:nvPr/>
          </p:nvSpPr>
          <p:spPr>
            <a:xfrm rot="5400000">
              <a:off x="2441362" y="1847000"/>
              <a:ext cx="680120" cy="4266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defRPr sz="1600" spc="-5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defRPr>
              </a:lvl1pPr>
            </a:lstStyle>
            <a:p>
              <a:pPr algn="ctr"/>
              <a:r>
                <a:rPr lang="en-US" sz="1000" dirty="0">
                  <a:solidFill>
                    <a:schemeClr val="tx1"/>
                  </a:solidFill>
                  <a:latin typeface="+mn-lt"/>
                </a:rPr>
                <a:t>Agency 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+mn-lt"/>
                </a:rPr>
                <a:t>Average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F50208-B8C9-1280-05AB-882DCEBEE288}"/>
                </a:ext>
              </a:extLst>
            </p:cNvPr>
            <p:cNvSpPr txBox="1"/>
            <p:nvPr/>
          </p:nvSpPr>
          <p:spPr>
            <a:xfrm rot="5400000">
              <a:off x="3097481" y="2541560"/>
              <a:ext cx="738274" cy="6904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defRPr sz="1600" spc="-50">
                  <a:solidFill>
                    <a:schemeClr val="tx2"/>
                  </a:solidFill>
                  <a:latin typeface="Calibri" panose="020F0502020204030204" pitchFamily="34" charset="0"/>
                  <a:cs typeface="Segoe UI"/>
                </a:defRPr>
              </a:lvl1pPr>
            </a:lstStyle>
            <a:p>
              <a:pPr algn="ctr"/>
              <a:r>
                <a:rPr lang="en-US" sz="1000" dirty="0">
                  <a:solidFill>
                    <a:schemeClr val="tx1"/>
                  </a:solidFill>
                  <a:latin typeface="+mn-lt"/>
                </a:rPr>
                <a:t>Mgmt Consulting </a:t>
              </a:r>
              <a:br>
                <a:rPr lang="en-US" sz="10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000" dirty="0">
                  <a:solidFill>
                    <a:schemeClr val="tx1"/>
                  </a:solidFill>
                  <a:latin typeface="+mn-lt"/>
                </a:rPr>
                <a:t>Average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0FCE06-8932-BC79-70BE-5008CB8D2640}"/>
                </a:ext>
              </a:extLst>
            </p:cNvPr>
            <p:cNvSpPr txBox="1"/>
            <p:nvPr/>
          </p:nvSpPr>
          <p:spPr>
            <a:xfrm rot="5400000">
              <a:off x="1480560" y="1864569"/>
              <a:ext cx="216999" cy="43360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spc="-50" dirty="0">
                  <a:solidFill>
                    <a:schemeClr val="bg1"/>
                  </a:solidFill>
                  <a:latin typeface="+mj-lt"/>
                  <a:cs typeface="Segoe UI"/>
                </a:rPr>
                <a:t>26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6F491F-D334-9666-2562-11A5E1C4FFFC}"/>
                </a:ext>
              </a:extLst>
            </p:cNvPr>
            <p:cNvSpPr txBox="1"/>
            <p:nvPr/>
          </p:nvSpPr>
          <p:spPr>
            <a:xfrm rot="5400000">
              <a:off x="1891234" y="2669947"/>
              <a:ext cx="228421" cy="43360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 spc="-50" dirty="0">
                  <a:solidFill>
                    <a:schemeClr val="bg1"/>
                  </a:solidFill>
                  <a:latin typeface="+mj-lt"/>
                  <a:cs typeface="Segoe UI"/>
                </a:rPr>
                <a:t>34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1AE35-19B4-3A8D-C745-80EA26974A71}"/>
                </a:ext>
              </a:extLst>
            </p:cNvPr>
            <p:cNvSpPr txBox="1"/>
            <p:nvPr/>
          </p:nvSpPr>
          <p:spPr>
            <a:xfrm rot="5400000">
              <a:off x="3686384" y="3372691"/>
              <a:ext cx="354051" cy="6744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800" b="1" spc="-50" dirty="0">
                  <a:solidFill>
                    <a:schemeClr val="bg1"/>
                  </a:solidFill>
                  <a:latin typeface="+mj-lt"/>
                  <a:cs typeface="Segoe UI"/>
                </a:rPr>
                <a:t>76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27E94D7-4A94-0EB6-ED2E-F9D70F268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242" y="1336169"/>
            <a:ext cx="1185000" cy="39671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373F6D-0FD7-D971-366D-5AB1AB59BFF4}"/>
              </a:ext>
            </a:extLst>
          </p:cNvPr>
          <p:cNvSpPr/>
          <p:nvPr/>
        </p:nvSpPr>
        <p:spPr>
          <a:xfrm>
            <a:off x="2454125" y="1480392"/>
            <a:ext cx="91268" cy="150504"/>
          </a:xfrm>
          <a:custGeom>
            <a:avLst/>
            <a:gdLst>
              <a:gd name="connsiteX0" fmla="*/ 27203 w 91268"/>
              <a:gd name="connsiteY0" fmla="*/ 4571 h 150504"/>
              <a:gd name="connsiteX1" fmla="*/ 86490 w 91268"/>
              <a:gd name="connsiteY1" fmla="*/ 63961 h 150504"/>
              <a:gd name="connsiteX2" fmla="*/ 86613 w 91268"/>
              <a:gd name="connsiteY2" fmla="*/ 86379 h 150504"/>
              <a:gd name="connsiteX3" fmla="*/ 86490 w 91268"/>
              <a:gd name="connsiteY3" fmla="*/ 86502 h 150504"/>
              <a:gd name="connsiteX4" fmla="*/ 27203 w 91268"/>
              <a:gd name="connsiteY4" fmla="*/ 145789 h 150504"/>
              <a:gd name="connsiteX5" fmla="*/ 4641 w 91268"/>
              <a:gd name="connsiteY5" fmla="*/ 145871 h 150504"/>
              <a:gd name="connsiteX6" fmla="*/ -73 w 91268"/>
              <a:gd name="connsiteY6" fmla="*/ 134570 h 150504"/>
              <a:gd name="connsiteX7" fmla="*/ -73 w 91268"/>
              <a:gd name="connsiteY7" fmla="*/ 15893 h 150504"/>
              <a:gd name="connsiteX8" fmla="*/ 16148 w 91268"/>
              <a:gd name="connsiteY8" fmla="*/ 1 h 150504"/>
              <a:gd name="connsiteX9" fmla="*/ 27203 w 91268"/>
              <a:gd name="connsiteY9" fmla="*/ 4571 h 1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268" h="150504">
                <a:moveTo>
                  <a:pt x="27203" y="4571"/>
                </a:moveTo>
                <a:lnTo>
                  <a:pt x="86490" y="63961"/>
                </a:lnTo>
                <a:cubicBezTo>
                  <a:pt x="92717" y="70116"/>
                  <a:pt x="92768" y="80151"/>
                  <a:pt x="86613" y="86379"/>
                </a:cubicBezTo>
                <a:cubicBezTo>
                  <a:pt x="86572" y="86420"/>
                  <a:pt x="86531" y="86461"/>
                  <a:pt x="86490" y="86502"/>
                </a:cubicBezTo>
                <a:lnTo>
                  <a:pt x="27203" y="145789"/>
                </a:lnTo>
                <a:cubicBezTo>
                  <a:pt x="20996" y="152047"/>
                  <a:pt x="10889" y="152078"/>
                  <a:pt x="4641" y="145871"/>
                </a:cubicBezTo>
                <a:cubicBezTo>
                  <a:pt x="1625" y="142876"/>
                  <a:pt x="-63" y="138811"/>
                  <a:pt x="-73" y="134570"/>
                </a:cubicBezTo>
                <a:lnTo>
                  <a:pt x="-73" y="15893"/>
                </a:lnTo>
                <a:cubicBezTo>
                  <a:pt x="20" y="7021"/>
                  <a:pt x="7276" y="-92"/>
                  <a:pt x="16148" y="1"/>
                </a:cubicBezTo>
                <a:cubicBezTo>
                  <a:pt x="20286" y="42"/>
                  <a:pt x="24249" y="1679"/>
                  <a:pt x="27203" y="4571"/>
                </a:cubicBezTo>
                <a:close/>
              </a:path>
            </a:pathLst>
          </a:custGeom>
          <a:solidFill>
            <a:schemeClr val="accent3"/>
          </a:solidFill>
          <a:ln w="1028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AB5101-C2E6-F5C1-ACE2-34C9B2592F25}"/>
              </a:ext>
            </a:extLst>
          </p:cNvPr>
          <p:cNvGrpSpPr/>
          <p:nvPr/>
        </p:nvGrpSpPr>
        <p:grpSpPr>
          <a:xfrm>
            <a:off x="5979881" y="1139700"/>
            <a:ext cx="2816239" cy="814576"/>
            <a:chOff x="6411363" y="1476020"/>
            <a:chExt cx="2816239" cy="81457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CD2C73A-25A9-3ABF-7C19-496189D741A9}"/>
                </a:ext>
              </a:extLst>
            </p:cNvPr>
            <p:cNvSpPr/>
            <p:nvPr/>
          </p:nvSpPr>
          <p:spPr>
            <a:xfrm>
              <a:off x="6566781" y="1489918"/>
              <a:ext cx="2660821" cy="78678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3B4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DA6F398-4A1B-B562-816C-054F874F3C2F}"/>
                </a:ext>
              </a:extLst>
            </p:cNvPr>
            <p:cNvGrpSpPr/>
            <p:nvPr/>
          </p:nvGrpSpPr>
          <p:grpSpPr>
            <a:xfrm>
              <a:off x="7294245" y="1631939"/>
              <a:ext cx="1851251" cy="492443"/>
              <a:chOff x="6809109" y="2171453"/>
              <a:chExt cx="1851251" cy="49244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FBC5D7-08F1-D2B2-3A0B-AB1D99A319A4}"/>
                  </a:ext>
                </a:extLst>
              </p:cNvPr>
              <p:cNvSpPr txBox="1"/>
              <p:nvPr/>
            </p:nvSpPr>
            <p:spPr>
              <a:xfrm>
                <a:off x="7973252" y="2279176"/>
                <a:ext cx="6871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dirty="0"/>
                  <a:t>Our 2022 VISA NPS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717AF-B42F-B2B1-7E7F-DC417EC70C37}"/>
                  </a:ext>
                </a:extLst>
              </p:cNvPr>
              <p:cNvSpPr txBox="1"/>
              <p:nvPr/>
            </p:nvSpPr>
            <p:spPr>
              <a:xfrm>
                <a:off x="6809109" y="2171453"/>
                <a:ext cx="141487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3200" dirty="0">
                    <a:ln/>
                    <a:solidFill>
                      <a:schemeClr val="accent3"/>
                    </a:solidFill>
                    <a:latin typeface="+mj-lt"/>
                    <a:cs typeface="Arial"/>
                    <a:sym typeface="Arial"/>
                    <a:rtl val="0"/>
                  </a:rPr>
                  <a:t>100%</a:t>
                </a:r>
                <a:endParaRPr lang="en-IN" sz="3200" dirty="0">
                  <a:ln/>
                  <a:solidFill>
                    <a:schemeClr val="accent3"/>
                  </a:solidFill>
                  <a:latin typeface="+mj-lt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72180FE-753F-EC7F-EF74-4BF6CD9C8B92}"/>
                </a:ext>
              </a:extLst>
            </p:cNvPr>
            <p:cNvGrpSpPr/>
            <p:nvPr/>
          </p:nvGrpSpPr>
          <p:grpSpPr>
            <a:xfrm>
              <a:off x="6411363" y="1476020"/>
              <a:ext cx="814576" cy="814576"/>
              <a:chOff x="5988049" y="2001886"/>
              <a:chExt cx="814576" cy="81457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9449345-6818-2650-F6EB-EC33A6512DB4}"/>
                  </a:ext>
                </a:extLst>
              </p:cNvPr>
              <p:cNvSpPr/>
              <p:nvPr/>
            </p:nvSpPr>
            <p:spPr>
              <a:xfrm>
                <a:off x="5988049" y="2001886"/>
                <a:ext cx="814576" cy="814576"/>
              </a:xfrm>
              <a:custGeom>
                <a:avLst/>
                <a:gdLst>
                  <a:gd name="connsiteX0" fmla="*/ 814576 w 814576"/>
                  <a:gd name="connsiteY0" fmla="*/ 407288 h 814576"/>
                  <a:gd name="connsiteX1" fmla="*/ 407288 w 814576"/>
                  <a:gd name="connsiteY1" fmla="*/ 814576 h 814576"/>
                  <a:gd name="connsiteX2" fmla="*/ 0 w 814576"/>
                  <a:gd name="connsiteY2" fmla="*/ 407288 h 814576"/>
                  <a:gd name="connsiteX3" fmla="*/ 407288 w 814576"/>
                  <a:gd name="connsiteY3" fmla="*/ 0 h 814576"/>
                  <a:gd name="connsiteX4" fmla="*/ 814576 w 814576"/>
                  <a:gd name="connsiteY4" fmla="*/ 407288 h 81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4576" h="814576">
                    <a:moveTo>
                      <a:pt x="814576" y="407288"/>
                    </a:moveTo>
                    <a:cubicBezTo>
                      <a:pt x="814576" y="632227"/>
                      <a:pt x="632227" y="814576"/>
                      <a:pt x="407288" y="814576"/>
                    </a:cubicBezTo>
                    <a:cubicBezTo>
                      <a:pt x="182349" y="814576"/>
                      <a:pt x="0" y="632227"/>
                      <a:pt x="0" y="407288"/>
                    </a:cubicBezTo>
                    <a:cubicBezTo>
                      <a:pt x="0" y="182349"/>
                      <a:pt x="182349" y="0"/>
                      <a:pt x="407288" y="0"/>
                    </a:cubicBezTo>
                    <a:cubicBezTo>
                      <a:pt x="632227" y="0"/>
                      <a:pt x="814576" y="182349"/>
                      <a:pt x="814576" y="407288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5C4CB9-BFFD-6E7E-143E-FFD1289576B5}"/>
                  </a:ext>
                </a:extLst>
              </p:cNvPr>
              <p:cNvSpPr/>
              <p:nvPr/>
            </p:nvSpPr>
            <p:spPr>
              <a:xfrm>
                <a:off x="6038690" y="2052527"/>
                <a:ext cx="713294" cy="713294"/>
              </a:xfrm>
              <a:custGeom>
                <a:avLst/>
                <a:gdLst>
                  <a:gd name="connsiteX0" fmla="*/ 713295 w 713294"/>
                  <a:gd name="connsiteY0" fmla="*/ 356647 h 713294"/>
                  <a:gd name="connsiteX1" fmla="*/ 356648 w 713294"/>
                  <a:gd name="connsiteY1" fmla="*/ 713295 h 713294"/>
                  <a:gd name="connsiteX2" fmla="*/ 0 w 713294"/>
                  <a:gd name="connsiteY2" fmla="*/ 356647 h 713294"/>
                  <a:gd name="connsiteX3" fmla="*/ 356648 w 713294"/>
                  <a:gd name="connsiteY3" fmla="*/ 0 h 713294"/>
                  <a:gd name="connsiteX4" fmla="*/ 713295 w 713294"/>
                  <a:gd name="connsiteY4" fmla="*/ 356647 h 71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294" h="713294">
                    <a:moveTo>
                      <a:pt x="713295" y="356647"/>
                    </a:moveTo>
                    <a:cubicBezTo>
                      <a:pt x="713295" y="553618"/>
                      <a:pt x="553618" y="713295"/>
                      <a:pt x="356648" y="713295"/>
                    </a:cubicBezTo>
                    <a:cubicBezTo>
                      <a:pt x="159677" y="713295"/>
                      <a:pt x="0" y="553618"/>
                      <a:pt x="0" y="356647"/>
                    </a:cubicBezTo>
                    <a:cubicBezTo>
                      <a:pt x="0" y="159676"/>
                      <a:pt x="159677" y="0"/>
                      <a:pt x="356648" y="0"/>
                    </a:cubicBezTo>
                    <a:cubicBezTo>
                      <a:pt x="553618" y="0"/>
                      <a:pt x="713295" y="159676"/>
                      <a:pt x="713295" y="356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609F2E8-F488-7B03-5548-91E5A11AD68E}"/>
                  </a:ext>
                </a:extLst>
              </p:cNvPr>
              <p:cNvSpPr/>
              <p:nvPr/>
            </p:nvSpPr>
            <p:spPr>
              <a:xfrm rot="18900000">
                <a:off x="6125337" y="2139174"/>
                <a:ext cx="540000" cy="540000"/>
              </a:xfrm>
              <a:custGeom>
                <a:avLst/>
                <a:gdLst>
                  <a:gd name="connsiteX0" fmla="*/ 462900 w 462972"/>
                  <a:gd name="connsiteY0" fmla="*/ 231486 h 462972"/>
                  <a:gd name="connsiteX1" fmla="*/ 231413 w 462972"/>
                  <a:gd name="connsiteY1" fmla="*/ 462973 h 462972"/>
                  <a:gd name="connsiteX2" fmla="*/ -73 w 462972"/>
                  <a:gd name="connsiteY2" fmla="*/ 231486 h 462972"/>
                  <a:gd name="connsiteX3" fmla="*/ 231413 w 462972"/>
                  <a:gd name="connsiteY3" fmla="*/ 0 h 462972"/>
                  <a:gd name="connsiteX4" fmla="*/ 462900 w 462972"/>
                  <a:gd name="connsiteY4" fmla="*/ 231486 h 46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72" h="462972">
                    <a:moveTo>
                      <a:pt x="462900" y="231486"/>
                    </a:moveTo>
                    <a:cubicBezTo>
                      <a:pt x="462900" y="359333"/>
                      <a:pt x="359259" y="462973"/>
                      <a:pt x="231413" y="462973"/>
                    </a:cubicBezTo>
                    <a:cubicBezTo>
                      <a:pt x="103567" y="462973"/>
                      <a:pt x="-73" y="359333"/>
                      <a:pt x="-73" y="231486"/>
                    </a:cubicBezTo>
                    <a:cubicBezTo>
                      <a:pt x="-73" y="103640"/>
                      <a:pt x="103567" y="0"/>
                      <a:pt x="231413" y="0"/>
                    </a:cubicBezTo>
                    <a:cubicBezTo>
                      <a:pt x="359260" y="0"/>
                      <a:pt x="462900" y="103640"/>
                      <a:pt x="462900" y="23148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56" name="Graphic 22">
              <a:extLst>
                <a:ext uri="{FF2B5EF4-FFF2-40B4-BE49-F238E27FC236}">
                  <a16:creationId xmlns:a16="http://schemas.microsoft.com/office/drawing/2014/main" id="{E7E92FF0-16AF-09AB-6E45-D503F612EC58}"/>
                </a:ext>
              </a:extLst>
            </p:cNvPr>
            <p:cNvGrpSpPr/>
            <p:nvPr/>
          </p:nvGrpSpPr>
          <p:grpSpPr>
            <a:xfrm>
              <a:off x="6659600" y="1769446"/>
              <a:ext cx="292486" cy="247215"/>
              <a:chOff x="8397685" y="4575055"/>
              <a:chExt cx="292486" cy="247215"/>
            </a:xfrm>
            <a:solidFill>
              <a:srgbClr val="FFFFFF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7661214-0286-09ED-02F4-3927E83A81BE}"/>
                  </a:ext>
                </a:extLst>
              </p:cNvPr>
              <p:cNvSpPr/>
              <p:nvPr/>
            </p:nvSpPr>
            <p:spPr>
              <a:xfrm>
                <a:off x="8464557" y="4575063"/>
                <a:ext cx="225614" cy="247207"/>
              </a:xfrm>
              <a:custGeom>
                <a:avLst/>
                <a:gdLst>
                  <a:gd name="connsiteX0" fmla="*/ 157968 w 225614"/>
                  <a:gd name="connsiteY0" fmla="*/ 8 h 247207"/>
                  <a:gd name="connsiteX1" fmla="*/ 95305 w 225614"/>
                  <a:gd name="connsiteY1" fmla="*/ 168741 h 247207"/>
                  <a:gd name="connsiteX2" fmla="*/ 88458 w 225614"/>
                  <a:gd name="connsiteY2" fmla="*/ 134527 h 247207"/>
                  <a:gd name="connsiteX3" fmla="*/ 0 w 225614"/>
                  <a:gd name="connsiteY3" fmla="*/ 30802 h 247207"/>
                  <a:gd name="connsiteX4" fmla="*/ 57395 w 225614"/>
                  <a:gd name="connsiteY4" fmla="*/ 247207 h 247207"/>
                  <a:gd name="connsiteX5" fmla="*/ 125049 w 225614"/>
                  <a:gd name="connsiteY5" fmla="*/ 247207 h 247207"/>
                  <a:gd name="connsiteX6" fmla="*/ 225614 w 225614"/>
                  <a:gd name="connsiteY6" fmla="*/ 0 h 247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14" h="247207">
                    <a:moveTo>
                      <a:pt x="157968" y="8"/>
                    </a:moveTo>
                    <a:lnTo>
                      <a:pt x="95305" y="168741"/>
                    </a:lnTo>
                    <a:lnTo>
                      <a:pt x="88458" y="134527"/>
                    </a:lnTo>
                    <a:cubicBezTo>
                      <a:pt x="76871" y="95037"/>
                      <a:pt x="40540" y="52135"/>
                      <a:pt x="0" y="30802"/>
                    </a:cubicBezTo>
                    <a:lnTo>
                      <a:pt x="57395" y="247207"/>
                    </a:lnTo>
                    <a:lnTo>
                      <a:pt x="125049" y="247207"/>
                    </a:lnTo>
                    <a:lnTo>
                      <a:pt x="2256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5A04CA3-B0D2-4BFB-3C43-9ED66DA82D00}"/>
                  </a:ext>
                </a:extLst>
              </p:cNvPr>
              <p:cNvSpPr/>
              <p:nvPr/>
            </p:nvSpPr>
            <p:spPr>
              <a:xfrm>
                <a:off x="8397685" y="4575055"/>
                <a:ext cx="155329" cy="134534"/>
              </a:xfrm>
              <a:custGeom>
                <a:avLst/>
                <a:gdLst>
                  <a:gd name="connsiteX0" fmla="*/ 103993 w 155329"/>
                  <a:gd name="connsiteY0" fmla="*/ 16 h 134534"/>
                  <a:gd name="connsiteX1" fmla="*/ 1050 w 155329"/>
                  <a:gd name="connsiteY1" fmla="*/ 16 h 134534"/>
                  <a:gd name="connsiteX2" fmla="*/ 0 w 155329"/>
                  <a:gd name="connsiteY2" fmla="*/ 5007 h 134534"/>
                  <a:gd name="connsiteX3" fmla="*/ 155330 w 155329"/>
                  <a:gd name="connsiteY3" fmla="*/ 134534 h 134534"/>
                  <a:gd name="connsiteX4" fmla="*/ 132955 w 155329"/>
                  <a:gd name="connsiteY4" fmla="*/ 20803 h 134534"/>
                  <a:gd name="connsiteX5" fmla="*/ 103993 w 155329"/>
                  <a:gd name="connsiteY5" fmla="*/ 0 h 13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329" h="134534">
                    <a:moveTo>
                      <a:pt x="103993" y="16"/>
                    </a:moveTo>
                    <a:lnTo>
                      <a:pt x="1050" y="16"/>
                    </a:lnTo>
                    <a:lnTo>
                      <a:pt x="0" y="5007"/>
                    </a:lnTo>
                    <a:cubicBezTo>
                      <a:pt x="80299" y="25542"/>
                      <a:pt x="133476" y="75039"/>
                      <a:pt x="155330" y="134534"/>
                    </a:cubicBezTo>
                    <a:lnTo>
                      <a:pt x="132955" y="20803"/>
                    </a:lnTo>
                    <a:cubicBezTo>
                      <a:pt x="129267" y="5007"/>
                      <a:pt x="117949" y="521"/>
                      <a:pt x="1039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CF273AF-D05D-891B-EE54-79F04693E790}"/>
              </a:ext>
            </a:extLst>
          </p:cNvPr>
          <p:cNvGrpSpPr/>
          <p:nvPr/>
        </p:nvGrpSpPr>
        <p:grpSpPr>
          <a:xfrm>
            <a:off x="2632390" y="1148356"/>
            <a:ext cx="3192073" cy="814576"/>
            <a:chOff x="2694276" y="1484676"/>
            <a:chExt cx="3192073" cy="8145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F35E652-D4DD-5008-34A3-9036E5254FFE}"/>
                </a:ext>
              </a:extLst>
            </p:cNvPr>
            <p:cNvSpPr/>
            <p:nvPr/>
          </p:nvSpPr>
          <p:spPr>
            <a:xfrm>
              <a:off x="2849694" y="1498574"/>
              <a:ext cx="3036655" cy="78678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3B4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E9CB765-D6F9-B3C8-39BA-9258156D0067}"/>
                </a:ext>
              </a:extLst>
            </p:cNvPr>
            <p:cNvGrpSpPr/>
            <p:nvPr/>
          </p:nvGrpSpPr>
          <p:grpSpPr>
            <a:xfrm>
              <a:off x="3547373" y="1679779"/>
              <a:ext cx="2069731" cy="492443"/>
              <a:chOff x="6779324" y="2210637"/>
              <a:chExt cx="2069731" cy="49244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88BCD0-706F-E5B9-ED68-EE4A875A1E0D}"/>
                  </a:ext>
                </a:extLst>
              </p:cNvPr>
              <p:cNvSpPr txBox="1"/>
              <p:nvPr/>
            </p:nvSpPr>
            <p:spPr>
              <a:xfrm>
                <a:off x="7434118" y="2314013"/>
                <a:ext cx="14149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dirty="0"/>
                  <a:t> the NPS of consulting &amp; agency industry average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33B7AE-EC5A-73AF-CB21-45D253189D92}"/>
                  </a:ext>
                </a:extLst>
              </p:cNvPr>
              <p:cNvSpPr txBox="1"/>
              <p:nvPr/>
            </p:nvSpPr>
            <p:spPr>
              <a:xfrm>
                <a:off x="6779324" y="2210637"/>
                <a:ext cx="74587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3200" dirty="0">
                    <a:ln/>
                    <a:solidFill>
                      <a:schemeClr val="accent3"/>
                    </a:solidFill>
                    <a:latin typeface="+mj-lt"/>
                    <a:cs typeface="Arial"/>
                    <a:sym typeface="Arial"/>
                    <a:rtl val="0"/>
                  </a:rPr>
                  <a:t>2X</a:t>
                </a:r>
                <a:endParaRPr lang="en-IN" sz="3200" spc="0" baseline="0" dirty="0">
                  <a:ln/>
                  <a:solidFill>
                    <a:schemeClr val="accent3"/>
                  </a:solidFill>
                  <a:latin typeface="+mj-lt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DD2F40D-F3B3-0200-8769-E9A252BCCF5E}"/>
                </a:ext>
              </a:extLst>
            </p:cNvPr>
            <p:cNvGrpSpPr/>
            <p:nvPr/>
          </p:nvGrpSpPr>
          <p:grpSpPr>
            <a:xfrm>
              <a:off x="2694276" y="1484676"/>
              <a:ext cx="814576" cy="814576"/>
              <a:chOff x="5988049" y="2001886"/>
              <a:chExt cx="814576" cy="814576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B6B7D4-0B17-2416-86CE-6D20A9CEDF67}"/>
                  </a:ext>
                </a:extLst>
              </p:cNvPr>
              <p:cNvSpPr/>
              <p:nvPr/>
            </p:nvSpPr>
            <p:spPr>
              <a:xfrm>
                <a:off x="5988049" y="2001886"/>
                <a:ext cx="814576" cy="814576"/>
              </a:xfrm>
              <a:custGeom>
                <a:avLst/>
                <a:gdLst>
                  <a:gd name="connsiteX0" fmla="*/ 814576 w 814576"/>
                  <a:gd name="connsiteY0" fmla="*/ 407288 h 814576"/>
                  <a:gd name="connsiteX1" fmla="*/ 407288 w 814576"/>
                  <a:gd name="connsiteY1" fmla="*/ 814576 h 814576"/>
                  <a:gd name="connsiteX2" fmla="*/ 0 w 814576"/>
                  <a:gd name="connsiteY2" fmla="*/ 407288 h 814576"/>
                  <a:gd name="connsiteX3" fmla="*/ 407288 w 814576"/>
                  <a:gd name="connsiteY3" fmla="*/ 0 h 814576"/>
                  <a:gd name="connsiteX4" fmla="*/ 814576 w 814576"/>
                  <a:gd name="connsiteY4" fmla="*/ 407288 h 81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4576" h="814576">
                    <a:moveTo>
                      <a:pt x="814576" y="407288"/>
                    </a:moveTo>
                    <a:cubicBezTo>
                      <a:pt x="814576" y="632227"/>
                      <a:pt x="632227" y="814576"/>
                      <a:pt x="407288" y="814576"/>
                    </a:cubicBezTo>
                    <a:cubicBezTo>
                      <a:pt x="182349" y="814576"/>
                      <a:pt x="0" y="632227"/>
                      <a:pt x="0" y="407288"/>
                    </a:cubicBezTo>
                    <a:cubicBezTo>
                      <a:pt x="0" y="182349"/>
                      <a:pt x="182349" y="0"/>
                      <a:pt x="407288" y="0"/>
                    </a:cubicBezTo>
                    <a:cubicBezTo>
                      <a:pt x="632227" y="0"/>
                      <a:pt x="814576" y="182349"/>
                      <a:pt x="814576" y="407288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09164EB-707E-FE01-A4C1-0491F44220F6}"/>
                  </a:ext>
                </a:extLst>
              </p:cNvPr>
              <p:cNvSpPr/>
              <p:nvPr/>
            </p:nvSpPr>
            <p:spPr>
              <a:xfrm>
                <a:off x="6038690" y="2052527"/>
                <a:ext cx="713294" cy="713294"/>
              </a:xfrm>
              <a:custGeom>
                <a:avLst/>
                <a:gdLst>
                  <a:gd name="connsiteX0" fmla="*/ 713295 w 713294"/>
                  <a:gd name="connsiteY0" fmla="*/ 356647 h 713294"/>
                  <a:gd name="connsiteX1" fmla="*/ 356648 w 713294"/>
                  <a:gd name="connsiteY1" fmla="*/ 713295 h 713294"/>
                  <a:gd name="connsiteX2" fmla="*/ 0 w 713294"/>
                  <a:gd name="connsiteY2" fmla="*/ 356647 h 713294"/>
                  <a:gd name="connsiteX3" fmla="*/ 356648 w 713294"/>
                  <a:gd name="connsiteY3" fmla="*/ 0 h 713294"/>
                  <a:gd name="connsiteX4" fmla="*/ 713295 w 713294"/>
                  <a:gd name="connsiteY4" fmla="*/ 356647 h 71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294" h="713294">
                    <a:moveTo>
                      <a:pt x="713295" y="356647"/>
                    </a:moveTo>
                    <a:cubicBezTo>
                      <a:pt x="713295" y="553618"/>
                      <a:pt x="553618" y="713295"/>
                      <a:pt x="356648" y="713295"/>
                    </a:cubicBezTo>
                    <a:cubicBezTo>
                      <a:pt x="159677" y="713295"/>
                      <a:pt x="0" y="553618"/>
                      <a:pt x="0" y="356647"/>
                    </a:cubicBezTo>
                    <a:cubicBezTo>
                      <a:pt x="0" y="159676"/>
                      <a:pt x="159677" y="0"/>
                      <a:pt x="356648" y="0"/>
                    </a:cubicBezTo>
                    <a:cubicBezTo>
                      <a:pt x="553618" y="0"/>
                      <a:pt x="713295" y="159676"/>
                      <a:pt x="713295" y="356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89F75EA-5750-1755-A2EF-DE42CE34B1E1}"/>
                  </a:ext>
                </a:extLst>
              </p:cNvPr>
              <p:cNvSpPr/>
              <p:nvPr/>
            </p:nvSpPr>
            <p:spPr>
              <a:xfrm rot="18900000">
                <a:off x="6125337" y="2139174"/>
                <a:ext cx="540000" cy="540000"/>
              </a:xfrm>
              <a:custGeom>
                <a:avLst/>
                <a:gdLst>
                  <a:gd name="connsiteX0" fmla="*/ 462900 w 462972"/>
                  <a:gd name="connsiteY0" fmla="*/ 231486 h 462972"/>
                  <a:gd name="connsiteX1" fmla="*/ 231413 w 462972"/>
                  <a:gd name="connsiteY1" fmla="*/ 462973 h 462972"/>
                  <a:gd name="connsiteX2" fmla="*/ -73 w 462972"/>
                  <a:gd name="connsiteY2" fmla="*/ 231486 h 462972"/>
                  <a:gd name="connsiteX3" fmla="*/ 231413 w 462972"/>
                  <a:gd name="connsiteY3" fmla="*/ 0 h 462972"/>
                  <a:gd name="connsiteX4" fmla="*/ 462900 w 462972"/>
                  <a:gd name="connsiteY4" fmla="*/ 231486 h 46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72" h="462972">
                    <a:moveTo>
                      <a:pt x="462900" y="231486"/>
                    </a:moveTo>
                    <a:cubicBezTo>
                      <a:pt x="462900" y="359333"/>
                      <a:pt x="359259" y="462973"/>
                      <a:pt x="231413" y="462973"/>
                    </a:cubicBezTo>
                    <a:cubicBezTo>
                      <a:pt x="103567" y="462973"/>
                      <a:pt x="-73" y="359333"/>
                      <a:pt x="-73" y="231486"/>
                    </a:cubicBezTo>
                    <a:cubicBezTo>
                      <a:pt x="-73" y="103640"/>
                      <a:pt x="103567" y="0"/>
                      <a:pt x="231413" y="0"/>
                    </a:cubicBezTo>
                    <a:cubicBezTo>
                      <a:pt x="359260" y="0"/>
                      <a:pt x="462900" y="103640"/>
                      <a:pt x="462900" y="23148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41E13D0-7CD9-A84C-7BBC-43147F44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5061" y="1676110"/>
              <a:ext cx="403923" cy="403923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885E042-0007-4713-EB78-3A85B46B67AD}"/>
              </a:ext>
            </a:extLst>
          </p:cNvPr>
          <p:cNvGrpSpPr/>
          <p:nvPr/>
        </p:nvGrpSpPr>
        <p:grpSpPr>
          <a:xfrm>
            <a:off x="8930269" y="1148356"/>
            <a:ext cx="2621953" cy="814576"/>
            <a:chOff x="6411363" y="1476020"/>
            <a:chExt cx="2621953" cy="81457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7660DE3-C288-AD21-AF9C-2C7419FB6660}"/>
                </a:ext>
              </a:extLst>
            </p:cNvPr>
            <p:cNvSpPr/>
            <p:nvPr/>
          </p:nvSpPr>
          <p:spPr>
            <a:xfrm>
              <a:off x="6566781" y="1489918"/>
              <a:ext cx="2466535" cy="78678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53B4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8A20FFF-0DE0-1E83-87E1-A4D88B1411D5}"/>
                </a:ext>
              </a:extLst>
            </p:cNvPr>
            <p:cNvGrpSpPr/>
            <p:nvPr/>
          </p:nvGrpSpPr>
          <p:grpSpPr>
            <a:xfrm>
              <a:off x="7294245" y="1631939"/>
              <a:ext cx="1570296" cy="492443"/>
              <a:chOff x="6809109" y="2171453"/>
              <a:chExt cx="1570296" cy="4924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D811F0-FBE6-4140-724F-52B767CDEF58}"/>
                  </a:ext>
                </a:extLst>
              </p:cNvPr>
              <p:cNvSpPr txBox="1"/>
              <p:nvPr/>
            </p:nvSpPr>
            <p:spPr>
              <a:xfrm>
                <a:off x="7243129" y="2300304"/>
                <a:ext cx="11362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dirty="0"/>
                  <a:t>Best-in-class NPS for 4 years in a row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A94505A-F4DB-C042-F82A-1969C8400B54}"/>
                  </a:ext>
                </a:extLst>
              </p:cNvPr>
              <p:cNvSpPr txBox="1"/>
              <p:nvPr/>
            </p:nvSpPr>
            <p:spPr>
              <a:xfrm>
                <a:off x="6809109" y="2171453"/>
                <a:ext cx="39915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3200" dirty="0">
                    <a:ln/>
                    <a:solidFill>
                      <a:schemeClr val="accent3"/>
                    </a:solidFill>
                    <a:latin typeface="+mj-lt"/>
                    <a:cs typeface="Arial"/>
                    <a:sym typeface="Arial"/>
                    <a:rtl val="0"/>
                  </a:rPr>
                  <a:t>4</a:t>
                </a:r>
                <a:endParaRPr lang="en-IN" sz="3200" dirty="0">
                  <a:ln/>
                  <a:solidFill>
                    <a:schemeClr val="accent3"/>
                  </a:solidFill>
                  <a:latin typeface="+mj-lt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B5AD1B1-11B8-30D0-71A4-E37053AF72CB}"/>
                </a:ext>
              </a:extLst>
            </p:cNvPr>
            <p:cNvGrpSpPr/>
            <p:nvPr/>
          </p:nvGrpSpPr>
          <p:grpSpPr>
            <a:xfrm>
              <a:off x="6411363" y="1476020"/>
              <a:ext cx="814576" cy="814576"/>
              <a:chOff x="5988049" y="2001886"/>
              <a:chExt cx="814576" cy="814576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1BF6D70-0048-A7CE-24D2-BF42B67789E1}"/>
                  </a:ext>
                </a:extLst>
              </p:cNvPr>
              <p:cNvSpPr/>
              <p:nvPr/>
            </p:nvSpPr>
            <p:spPr>
              <a:xfrm>
                <a:off x="5988049" y="2001886"/>
                <a:ext cx="814576" cy="814576"/>
              </a:xfrm>
              <a:custGeom>
                <a:avLst/>
                <a:gdLst>
                  <a:gd name="connsiteX0" fmla="*/ 814576 w 814576"/>
                  <a:gd name="connsiteY0" fmla="*/ 407288 h 814576"/>
                  <a:gd name="connsiteX1" fmla="*/ 407288 w 814576"/>
                  <a:gd name="connsiteY1" fmla="*/ 814576 h 814576"/>
                  <a:gd name="connsiteX2" fmla="*/ 0 w 814576"/>
                  <a:gd name="connsiteY2" fmla="*/ 407288 h 814576"/>
                  <a:gd name="connsiteX3" fmla="*/ 407288 w 814576"/>
                  <a:gd name="connsiteY3" fmla="*/ 0 h 814576"/>
                  <a:gd name="connsiteX4" fmla="*/ 814576 w 814576"/>
                  <a:gd name="connsiteY4" fmla="*/ 407288 h 81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4576" h="814576">
                    <a:moveTo>
                      <a:pt x="814576" y="407288"/>
                    </a:moveTo>
                    <a:cubicBezTo>
                      <a:pt x="814576" y="632227"/>
                      <a:pt x="632227" y="814576"/>
                      <a:pt x="407288" y="814576"/>
                    </a:cubicBezTo>
                    <a:cubicBezTo>
                      <a:pt x="182349" y="814576"/>
                      <a:pt x="0" y="632227"/>
                      <a:pt x="0" y="407288"/>
                    </a:cubicBezTo>
                    <a:cubicBezTo>
                      <a:pt x="0" y="182349"/>
                      <a:pt x="182349" y="0"/>
                      <a:pt x="407288" y="0"/>
                    </a:cubicBezTo>
                    <a:cubicBezTo>
                      <a:pt x="632227" y="0"/>
                      <a:pt x="814576" y="182349"/>
                      <a:pt x="814576" y="407288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62D904-693E-4C45-CC1A-0A5700B256C1}"/>
                  </a:ext>
                </a:extLst>
              </p:cNvPr>
              <p:cNvSpPr/>
              <p:nvPr/>
            </p:nvSpPr>
            <p:spPr>
              <a:xfrm>
                <a:off x="6038690" y="2052527"/>
                <a:ext cx="713294" cy="713294"/>
              </a:xfrm>
              <a:custGeom>
                <a:avLst/>
                <a:gdLst>
                  <a:gd name="connsiteX0" fmla="*/ 713295 w 713294"/>
                  <a:gd name="connsiteY0" fmla="*/ 356647 h 713294"/>
                  <a:gd name="connsiteX1" fmla="*/ 356648 w 713294"/>
                  <a:gd name="connsiteY1" fmla="*/ 713295 h 713294"/>
                  <a:gd name="connsiteX2" fmla="*/ 0 w 713294"/>
                  <a:gd name="connsiteY2" fmla="*/ 356647 h 713294"/>
                  <a:gd name="connsiteX3" fmla="*/ 356648 w 713294"/>
                  <a:gd name="connsiteY3" fmla="*/ 0 h 713294"/>
                  <a:gd name="connsiteX4" fmla="*/ 713295 w 713294"/>
                  <a:gd name="connsiteY4" fmla="*/ 356647 h 71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294" h="713294">
                    <a:moveTo>
                      <a:pt x="713295" y="356647"/>
                    </a:moveTo>
                    <a:cubicBezTo>
                      <a:pt x="713295" y="553618"/>
                      <a:pt x="553618" y="713295"/>
                      <a:pt x="356648" y="713295"/>
                    </a:cubicBezTo>
                    <a:cubicBezTo>
                      <a:pt x="159677" y="713295"/>
                      <a:pt x="0" y="553618"/>
                      <a:pt x="0" y="356647"/>
                    </a:cubicBezTo>
                    <a:cubicBezTo>
                      <a:pt x="0" y="159676"/>
                      <a:pt x="159677" y="0"/>
                      <a:pt x="356648" y="0"/>
                    </a:cubicBezTo>
                    <a:cubicBezTo>
                      <a:pt x="553618" y="0"/>
                      <a:pt x="713295" y="159676"/>
                      <a:pt x="713295" y="356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91AF0A6-6589-0A95-DBDE-5F9BD7C8C34A}"/>
                  </a:ext>
                </a:extLst>
              </p:cNvPr>
              <p:cNvSpPr/>
              <p:nvPr/>
            </p:nvSpPr>
            <p:spPr>
              <a:xfrm rot="18900000">
                <a:off x="6125337" y="2139174"/>
                <a:ext cx="540000" cy="540000"/>
              </a:xfrm>
              <a:custGeom>
                <a:avLst/>
                <a:gdLst>
                  <a:gd name="connsiteX0" fmla="*/ 462900 w 462972"/>
                  <a:gd name="connsiteY0" fmla="*/ 231486 h 462972"/>
                  <a:gd name="connsiteX1" fmla="*/ 231413 w 462972"/>
                  <a:gd name="connsiteY1" fmla="*/ 462973 h 462972"/>
                  <a:gd name="connsiteX2" fmla="*/ -73 w 462972"/>
                  <a:gd name="connsiteY2" fmla="*/ 231486 h 462972"/>
                  <a:gd name="connsiteX3" fmla="*/ 231413 w 462972"/>
                  <a:gd name="connsiteY3" fmla="*/ 0 h 462972"/>
                  <a:gd name="connsiteX4" fmla="*/ 462900 w 462972"/>
                  <a:gd name="connsiteY4" fmla="*/ 231486 h 46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972" h="462972">
                    <a:moveTo>
                      <a:pt x="462900" y="231486"/>
                    </a:moveTo>
                    <a:cubicBezTo>
                      <a:pt x="462900" y="359333"/>
                      <a:pt x="359259" y="462973"/>
                      <a:pt x="231413" y="462973"/>
                    </a:cubicBezTo>
                    <a:cubicBezTo>
                      <a:pt x="103567" y="462973"/>
                      <a:pt x="-73" y="359333"/>
                      <a:pt x="-73" y="231486"/>
                    </a:cubicBezTo>
                    <a:cubicBezTo>
                      <a:pt x="-73" y="103640"/>
                      <a:pt x="103567" y="0"/>
                      <a:pt x="231413" y="0"/>
                    </a:cubicBezTo>
                    <a:cubicBezTo>
                      <a:pt x="359260" y="0"/>
                      <a:pt x="462900" y="103640"/>
                      <a:pt x="462900" y="23148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0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accent3"/>
                  </a:solidFill>
                </a:endParaRPr>
              </a:p>
            </p:txBody>
          </p:sp>
        </p:grpSp>
      </p:grpSp>
      <p:pic>
        <p:nvPicPr>
          <p:cNvPr id="80" name="Graphic 79">
            <a:extLst>
              <a:ext uri="{FF2B5EF4-FFF2-40B4-BE49-F238E27FC236}">
                <a16:creationId xmlns:a16="http://schemas.microsoft.com/office/drawing/2014/main" id="{E496210E-2A19-7F29-6241-BC6DFC718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5412" y="1376763"/>
            <a:ext cx="350001" cy="35000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8ECFCAC-31AE-87D1-ACA8-B155D713109D}"/>
              </a:ext>
            </a:extLst>
          </p:cNvPr>
          <p:cNvSpPr txBox="1"/>
          <p:nvPr/>
        </p:nvSpPr>
        <p:spPr>
          <a:xfrm>
            <a:off x="4988442" y="2714019"/>
            <a:ext cx="6322518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"Everyone I have interacted with at Blend seems to have a vested interest in making sure the company's relationship with Visa is successful. They care deeply about their project(s) and take pride in their work.“</a:t>
            </a:r>
          </a:p>
          <a:p>
            <a:r>
              <a:rPr kumimoji="0" lang="en-US" sz="10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Arial"/>
              </a:rPr>
              <a:t>-</a:t>
            </a:r>
            <a:r>
              <a:rPr lang="en-US" sz="1000" dirty="0">
                <a:cs typeface="Arial"/>
              </a:rPr>
              <a:t> </a:t>
            </a:r>
            <a:r>
              <a:rPr lang="en-US" sz="1000" b="1" dirty="0">
                <a:cs typeface="Arial"/>
              </a:rPr>
              <a:t>Head of Consulting &amp; Analytics, Community Banks &amp; Credit Union, Sri Gowd </a:t>
            </a:r>
            <a:r>
              <a:rPr lang="en-US" sz="1000" b="1" dirty="0">
                <a:ea typeface="+mj-ea"/>
                <a:cs typeface="Arial"/>
              </a:rPr>
              <a:t> </a:t>
            </a:r>
            <a:endParaRPr kumimoji="0" lang="en-US" sz="10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+mj-ea"/>
              <a:cs typeface="Arial" panose="020B0604020202020204" pitchFamily="34" charset="0"/>
            </a:endParaRPr>
          </a:p>
          <a:p>
            <a:endParaRPr lang="en-US" sz="1000" b="1" dirty="0">
              <a:ea typeface="+mj-ea"/>
              <a:cs typeface="Arial" panose="020B0604020202020204" pitchFamily="34" charset="0"/>
            </a:endParaRPr>
          </a:p>
          <a:p>
            <a:endParaRPr lang="en-US" sz="1000" b="1" dirty="0">
              <a:ea typeface="+mj-ea"/>
              <a:cs typeface="Arial" panose="020B0604020202020204" pitchFamily="34" charset="0"/>
            </a:endParaRPr>
          </a:p>
          <a:p>
            <a:r>
              <a:rPr lang="en-US" sz="1000" dirty="0">
                <a:cs typeface="Calibri"/>
              </a:rPr>
              <a:t>“Great service especially in staff augmentation support.” </a:t>
            </a:r>
          </a:p>
          <a:p>
            <a:r>
              <a:rPr kumimoji="0" lang="en-US" sz="10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Arial"/>
              </a:rPr>
              <a:t>- </a:t>
            </a:r>
            <a:r>
              <a:rPr lang="en-US" sz="1000" b="1" dirty="0">
                <a:cs typeface="Arial"/>
              </a:rPr>
              <a:t>Senior </a:t>
            </a:r>
            <a:r>
              <a:rPr kumimoji="0" lang="en-US" sz="10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Arial"/>
              </a:rPr>
              <a:t>Director of Visa Consulting and Analytics, Raja Gajarajan</a:t>
            </a:r>
          </a:p>
          <a:p>
            <a:endParaRPr lang="en-US" sz="1000" b="1" dirty="0">
              <a:ea typeface="+mj-ea"/>
              <a:cs typeface="Arial" panose="020B0604020202020204" pitchFamily="34" charset="0"/>
            </a:endParaRPr>
          </a:p>
          <a:p>
            <a:endParaRPr kumimoji="0" lang="en-US" sz="10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+mj-ea"/>
              <a:cs typeface="Arial" panose="020B0604020202020204" pitchFamily="34" charset="0"/>
            </a:endParaRPr>
          </a:p>
          <a:p>
            <a:r>
              <a:rPr lang="en-US" sz="1000" dirty="0">
                <a:cs typeface="Calibri"/>
              </a:rPr>
              <a:t>“The people are smart, friendly, hard-working – they are doing a great job on behalf of Visa and we love working with them.”</a:t>
            </a:r>
          </a:p>
          <a:p>
            <a:r>
              <a:rPr kumimoji="0" lang="en-US" sz="10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Arial"/>
              </a:rPr>
              <a:t>- </a:t>
            </a:r>
            <a:r>
              <a:rPr lang="en-US" sz="1000" b="1" dirty="0">
                <a:cs typeface="Arial"/>
              </a:rPr>
              <a:t>Director of US Client Marketing, Laura Watson</a:t>
            </a:r>
          </a:p>
          <a:p>
            <a:endParaRPr kumimoji="0" lang="en-US" sz="10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+mj-ea"/>
              <a:cs typeface="Arial" panose="020B0604020202020204" pitchFamily="34" charset="0"/>
            </a:endParaRPr>
          </a:p>
          <a:p>
            <a:endParaRPr kumimoji="0" lang="en-US" sz="10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+mj-ea"/>
              <a:cs typeface="Arial" panose="020B0604020202020204" pitchFamily="34" charset="0"/>
            </a:endParaRPr>
          </a:p>
          <a:p>
            <a:r>
              <a:rPr lang="en-US" sz="1000" dirty="0">
                <a:cs typeface="Calibri"/>
              </a:rPr>
              <a:t>“The best thing about working with Blend360 is the people – they are smart, friendly, hard-working individuals with real-world, industry experience and they make a difference on our behalf every day. They make it easy to do business together and we love working with them!” </a:t>
            </a:r>
          </a:p>
          <a:p>
            <a:r>
              <a:rPr kumimoji="0" lang="en-US" sz="10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Arial"/>
              </a:rPr>
              <a:t>– Anonymous, Visa Client Consulting &amp; Marketing Practice</a:t>
            </a:r>
            <a:r>
              <a:rPr lang="en-US" sz="1000" b="1" dirty="0">
                <a:ea typeface="+mj-ea"/>
                <a:cs typeface="Arial"/>
              </a:rPr>
              <a:t> </a:t>
            </a:r>
            <a:endParaRPr lang="en-US" sz="1000" b="1" dirty="0">
              <a:ea typeface="+mn-lt"/>
              <a:cs typeface="+mn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6FD51D-B3A2-EE02-47BC-953D7C748609}"/>
              </a:ext>
            </a:extLst>
          </p:cNvPr>
          <p:cNvSpPr txBox="1"/>
          <p:nvPr/>
        </p:nvSpPr>
        <p:spPr>
          <a:xfrm>
            <a:off x="5062067" y="2371138"/>
            <a:ext cx="374572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ln/>
                <a:solidFill>
                  <a:schemeClr val="accent3"/>
                </a:solidFill>
                <a:latin typeface="+mj-lt"/>
                <a:cs typeface="Arial"/>
                <a:sym typeface="Arial"/>
                <a:rtl val="0"/>
              </a:rPr>
              <a:t>TESTIMONIALS</a:t>
            </a:r>
            <a:endParaRPr lang="en-IN" spc="0" baseline="0" dirty="0">
              <a:ln/>
              <a:solidFill>
                <a:schemeClr val="accent3"/>
              </a:solidFill>
              <a:latin typeface="+mj-lt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5767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5E015C-CF19-D734-6D1D-A0A73EB7587C}"/>
              </a:ext>
            </a:extLst>
          </p:cNvPr>
          <p:cNvSpPr/>
          <p:nvPr/>
        </p:nvSpPr>
        <p:spPr>
          <a:xfrm>
            <a:off x="5261137" y="5655017"/>
            <a:ext cx="1742135" cy="310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28" name="Picture 4" descr="Time4Learning | Parent Communities">
            <a:extLst>
              <a:ext uri="{FF2B5EF4-FFF2-40B4-BE49-F238E27FC236}">
                <a16:creationId xmlns:a16="http://schemas.microsoft.com/office/drawing/2014/main" id="{BFB76DCB-E3A4-2F23-61A6-1581E6EE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1747" y="3606421"/>
            <a:ext cx="774222" cy="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agmatic Communications">
            <a:extLst>
              <a:ext uri="{FF2B5EF4-FFF2-40B4-BE49-F238E27FC236}">
                <a16:creationId xmlns:a16="http://schemas.microsoft.com/office/drawing/2014/main" id="{A805EF15-BEE1-136D-8AAB-C46C0007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5227" y="3751210"/>
            <a:ext cx="1010819" cy="1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nspire - Technical.ly">
            <a:extLst>
              <a:ext uri="{FF2B5EF4-FFF2-40B4-BE49-F238E27FC236}">
                <a16:creationId xmlns:a16="http://schemas.microsoft.com/office/drawing/2014/main" id="{F4BD25B8-85FF-D727-AEBD-90BE3273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8011" y="2454646"/>
            <a:ext cx="912730" cy="2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6">
            <a:extLst>
              <a:ext uri="{FF2B5EF4-FFF2-40B4-BE49-F238E27FC236}">
                <a16:creationId xmlns:a16="http://schemas.microsoft.com/office/drawing/2014/main" id="{8D002049-DFBA-0B83-FA5F-C549FC597A2A}"/>
              </a:ext>
            </a:extLst>
          </p:cNvPr>
          <p:cNvSpPr/>
          <p:nvPr/>
        </p:nvSpPr>
        <p:spPr>
          <a:xfrm>
            <a:off x="4081967" y="1157768"/>
            <a:ext cx="769105" cy="43684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B1553379-D24E-6296-B8F5-D2158F60E0F6}"/>
              </a:ext>
            </a:extLst>
          </p:cNvPr>
          <p:cNvSpPr/>
          <p:nvPr/>
        </p:nvSpPr>
        <p:spPr>
          <a:xfrm>
            <a:off x="9992604" y="1186104"/>
            <a:ext cx="510896" cy="316719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809324C0-E093-8C93-5571-1E302BF4F720}"/>
              </a:ext>
            </a:extLst>
          </p:cNvPr>
          <p:cNvSpPr/>
          <p:nvPr/>
        </p:nvSpPr>
        <p:spPr>
          <a:xfrm>
            <a:off x="2556787" y="1753308"/>
            <a:ext cx="771863" cy="468398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4DFD561E-B697-042A-388D-4CEAC28A73A8}"/>
              </a:ext>
            </a:extLst>
          </p:cNvPr>
          <p:cNvSpPr/>
          <p:nvPr/>
        </p:nvSpPr>
        <p:spPr>
          <a:xfrm>
            <a:off x="1201819" y="1140020"/>
            <a:ext cx="775175" cy="48194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B4A20A7B-014C-EBA9-8001-F912CC8A53B4}"/>
              </a:ext>
            </a:extLst>
          </p:cNvPr>
          <p:cNvSpPr/>
          <p:nvPr/>
        </p:nvSpPr>
        <p:spPr>
          <a:xfrm>
            <a:off x="1005250" y="3617862"/>
            <a:ext cx="1212103" cy="504559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A7BCBA60-5E44-34E6-2A02-F4FEBE2806A4}"/>
              </a:ext>
            </a:extLst>
          </p:cNvPr>
          <p:cNvSpPr/>
          <p:nvPr/>
        </p:nvSpPr>
        <p:spPr>
          <a:xfrm>
            <a:off x="6822165" y="1832590"/>
            <a:ext cx="959425" cy="273624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38" name="Picture 2" descr="Image result for consumer reports logo">
            <a:extLst>
              <a:ext uri="{FF2B5EF4-FFF2-40B4-BE49-F238E27FC236}">
                <a16:creationId xmlns:a16="http://schemas.microsoft.com/office/drawing/2014/main" id="{877E6A3D-87C0-8462-8CF0-C714FF39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966" y="2426196"/>
            <a:ext cx="867942" cy="28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36D0F6-25CA-FE0B-ECC6-C97CA02896A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48" y="3526061"/>
            <a:ext cx="1015214" cy="583061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CCB4DACD-EEA5-9B0F-6F2C-D4D91C67A84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676" y="4808878"/>
            <a:ext cx="892792" cy="502195"/>
          </a:xfrm>
          <a:prstGeom prst="rect">
            <a:avLst/>
          </a:prstGeom>
          <a:ln w="6350">
            <a:noFill/>
          </a:ln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469A54E6-844C-A10C-BC2C-E439A5C91C7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678" y="4276541"/>
            <a:ext cx="720116" cy="292447"/>
          </a:xfrm>
          <a:prstGeom prst="rect">
            <a:avLst/>
          </a:prstGeom>
        </p:spPr>
      </p:pic>
      <p:pic>
        <p:nvPicPr>
          <p:cNvPr id="42" name="Picture 6" descr="Insurance Quotes for Home, Auto, &amp; Life : Farmers Insurance">
            <a:extLst>
              <a:ext uri="{FF2B5EF4-FFF2-40B4-BE49-F238E27FC236}">
                <a16:creationId xmlns:a16="http://schemas.microsoft.com/office/drawing/2014/main" id="{1620FB09-049F-D72B-0FFC-2CC1540AF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3055" y="1896495"/>
            <a:ext cx="1082270" cy="2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Myovant Sciences Logo Download Vector">
            <a:extLst>
              <a:ext uri="{FF2B5EF4-FFF2-40B4-BE49-F238E27FC236}">
                <a16:creationId xmlns:a16="http://schemas.microsoft.com/office/drawing/2014/main" id="{CD9C992D-F8A2-A0B8-7C6D-CF985F758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740" y="3074816"/>
            <a:ext cx="960784" cy="1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Tampa tech company Benefytt sets $625 million sale to private firm">
            <a:extLst>
              <a:ext uri="{FF2B5EF4-FFF2-40B4-BE49-F238E27FC236}">
                <a16:creationId xmlns:a16="http://schemas.microsoft.com/office/drawing/2014/main" id="{6E6D347D-413B-CEC1-BE0F-6A59B9190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3792" y="1053456"/>
            <a:ext cx="1103239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Truist Purple: SunTrust, BB&amp;T launch visual identity and logo - Atlanta  Business Chronicle">
            <a:extLst>
              <a:ext uri="{FF2B5EF4-FFF2-40B4-BE49-F238E27FC236}">
                <a16:creationId xmlns:a16="http://schemas.microsoft.com/office/drawing/2014/main" id="{E4308A98-7A86-CFC5-FCEA-CE29D5F39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41" t="19138" r="17666" b="29015"/>
          <a:stretch/>
        </p:blipFill>
        <p:spPr bwMode="auto">
          <a:xfrm>
            <a:off x="5408925" y="4223880"/>
            <a:ext cx="874870" cy="39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>
            <a:extLst>
              <a:ext uri="{FF2B5EF4-FFF2-40B4-BE49-F238E27FC236}">
                <a16:creationId xmlns:a16="http://schemas.microsoft.com/office/drawing/2014/main" id="{1E674ED8-146B-BB9B-D0DD-90A1448D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1057" y="3018398"/>
            <a:ext cx="509707" cy="3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61C93C11-9489-E0E8-91D5-F53C2101A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14463" y="996571"/>
            <a:ext cx="850613" cy="7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Goldman Sachs, Best Companies | Working Mother">
            <a:extLst>
              <a:ext uri="{FF2B5EF4-FFF2-40B4-BE49-F238E27FC236}">
                <a16:creationId xmlns:a16="http://schemas.microsoft.com/office/drawing/2014/main" id="{8EB2F4E1-8BC5-3E92-1127-68DAFEC5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7966" y="1717960"/>
            <a:ext cx="780172" cy="5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Review: Grammarly Helps, but Not Enough – The Journal">
            <a:extLst>
              <a:ext uri="{FF2B5EF4-FFF2-40B4-BE49-F238E27FC236}">
                <a16:creationId xmlns:a16="http://schemas.microsoft.com/office/drawing/2014/main" id="{00942A14-DFFD-1046-6F10-FB2653941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448" y="2372770"/>
            <a:ext cx="680388" cy="45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PCH Publishers Clearing House - Home | Facebook">
            <a:extLst>
              <a:ext uri="{FF2B5EF4-FFF2-40B4-BE49-F238E27FC236}">
                <a16:creationId xmlns:a16="http://schemas.microsoft.com/office/drawing/2014/main" id="{1EC3E0CE-D562-D978-34B6-1C77F82A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18" y="3630301"/>
            <a:ext cx="387031" cy="3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Lowe's Home Improvement: Lowe's Official Logos">
            <a:extLst>
              <a:ext uri="{FF2B5EF4-FFF2-40B4-BE49-F238E27FC236}">
                <a16:creationId xmlns:a16="http://schemas.microsoft.com/office/drawing/2014/main" id="{370A5230-4210-8160-0E4A-A5D0E75B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18" y="3045842"/>
            <a:ext cx="708258" cy="3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ALDI Logo | ALDI US">
            <a:extLst>
              <a:ext uri="{FF2B5EF4-FFF2-40B4-BE49-F238E27FC236}">
                <a16:creationId xmlns:a16="http://schemas.microsoft.com/office/drawing/2014/main" id="{DD5AEB13-CFA2-BD8A-4ADF-B3C8D1BCA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794" y="1774729"/>
            <a:ext cx="339385" cy="4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pw logo | Think Doodly">
            <a:extLst>
              <a:ext uri="{FF2B5EF4-FFF2-40B4-BE49-F238E27FC236}">
                <a16:creationId xmlns:a16="http://schemas.microsoft.com/office/drawing/2014/main" id="{2A162171-3B2D-6B17-B9C9-B1C8489A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812" y="1123602"/>
            <a:ext cx="607897" cy="40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Stanley Black &amp; Decker - Crunchbase Company Profile &amp; Funding">
            <a:extLst>
              <a:ext uri="{FF2B5EF4-FFF2-40B4-BE49-F238E27FC236}">
                <a16:creationId xmlns:a16="http://schemas.microsoft.com/office/drawing/2014/main" id="{49629E9F-49BD-A580-9840-5430EE85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61" y="2338694"/>
            <a:ext cx="495351" cy="4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38AB8333-6BE1-4214-C771-AE2C4237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07" y="2458827"/>
            <a:ext cx="1023906" cy="254839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hewy Logos">
            <a:extLst>
              <a:ext uri="{FF2B5EF4-FFF2-40B4-BE49-F238E27FC236}">
                <a16:creationId xmlns:a16="http://schemas.microsoft.com/office/drawing/2014/main" id="{96B22731-89F7-0953-4519-4BAD965F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02" y="4904118"/>
            <a:ext cx="832805" cy="24601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Time Warner Reveals New Name and Logo - Logo Designer - Logo Designer">
            <a:extLst>
              <a:ext uri="{FF2B5EF4-FFF2-40B4-BE49-F238E27FC236}">
                <a16:creationId xmlns:a16="http://schemas.microsoft.com/office/drawing/2014/main" id="{C63423A6-7DB1-2198-EFB7-51135103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09" y="4775623"/>
            <a:ext cx="965742" cy="59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utoShape 4" descr="blueocean.ai">
            <a:extLst>
              <a:ext uri="{FF2B5EF4-FFF2-40B4-BE49-F238E27FC236}">
                <a16:creationId xmlns:a16="http://schemas.microsoft.com/office/drawing/2014/main" id="{E2FA8EAF-CF52-E44B-9A33-624FB26FDA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0555" y="2535987"/>
            <a:ext cx="260390" cy="2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59" name="Picture 8" descr="BlueOcean - Know the Answer.">
            <a:extLst>
              <a:ext uri="{FF2B5EF4-FFF2-40B4-BE49-F238E27FC236}">
                <a16:creationId xmlns:a16="http://schemas.microsoft.com/office/drawing/2014/main" id="{9FBB85C6-9D97-09A7-D42B-6E557BCD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363" y="2493381"/>
            <a:ext cx="1013241" cy="15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Sunovion: creating therapies to help transform people's lives">
            <a:extLst>
              <a:ext uri="{FF2B5EF4-FFF2-40B4-BE49-F238E27FC236}">
                <a16:creationId xmlns:a16="http://schemas.microsoft.com/office/drawing/2014/main" id="{0C58281A-9AC6-E184-C596-F1569EC2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740" y="4286733"/>
            <a:ext cx="1007566" cy="2382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7E45C918-D78F-6DAF-6B17-62B194F46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556" y="4209919"/>
            <a:ext cx="513706" cy="35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AmeriSave Mortgage Corporation | Search Current Mortgage Rates">
            <a:extLst>
              <a:ext uri="{FF2B5EF4-FFF2-40B4-BE49-F238E27FC236}">
                <a16:creationId xmlns:a16="http://schemas.microsoft.com/office/drawing/2014/main" id="{BBC9B7C1-A433-C948-C345-B3648D48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41" y="3017138"/>
            <a:ext cx="751593" cy="37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Beter Bed Holding | LinkedIn">
            <a:extLst>
              <a:ext uri="{FF2B5EF4-FFF2-40B4-BE49-F238E27FC236}">
                <a16:creationId xmlns:a16="http://schemas.microsoft.com/office/drawing/2014/main" id="{4F76F1E4-31F0-7543-A82B-47C55535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804" y="4834591"/>
            <a:ext cx="404111" cy="40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ilton Grand Vacations Refinances and Increases Credit Facility to $1  Billion | Business Wire">
            <a:extLst>
              <a:ext uri="{FF2B5EF4-FFF2-40B4-BE49-F238E27FC236}">
                <a16:creationId xmlns:a16="http://schemas.microsoft.com/office/drawing/2014/main" id="{B1646E14-EA57-7CA4-7364-B61B55F5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27" y="2357821"/>
            <a:ext cx="870631" cy="4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Brands | Marriott News Center">
            <a:extLst>
              <a:ext uri="{FF2B5EF4-FFF2-40B4-BE49-F238E27FC236}">
                <a16:creationId xmlns:a16="http://schemas.microsoft.com/office/drawing/2014/main" id="{A1EF98DF-7171-9677-EDF2-6EA0560D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78" y="2952073"/>
            <a:ext cx="505781" cy="5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J. Crew Logo Vector – Brands Logos">
            <a:extLst>
              <a:ext uri="{FF2B5EF4-FFF2-40B4-BE49-F238E27FC236}">
                <a16:creationId xmlns:a16="http://schemas.microsoft.com/office/drawing/2014/main" id="{5120848B-C8C9-6D0D-0E0A-6B94A75A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77" y="5531563"/>
            <a:ext cx="934296" cy="26284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Prescription Prices, Coupons &amp; Pharmacy Information - GoodRx">
            <a:extLst>
              <a:ext uri="{FF2B5EF4-FFF2-40B4-BE49-F238E27FC236}">
                <a16:creationId xmlns:a16="http://schemas.microsoft.com/office/drawing/2014/main" id="{B36E21E9-6A08-BB5C-81BE-551FB366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365" y="4715663"/>
            <a:ext cx="1219729" cy="63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216C6BBE-9405-9E9D-DEDC-5335E0C7722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392165" y="5477702"/>
            <a:ext cx="960753" cy="326127"/>
          </a:xfrm>
          <a:prstGeom prst="rect">
            <a:avLst/>
          </a:prstGeom>
        </p:spPr>
      </p:pic>
      <p:pic>
        <p:nvPicPr>
          <p:cNvPr id="69" name="Picture 10" descr="Business Text Messaging Service |Two-Way Text Messaging | TextUs">
            <a:extLst>
              <a:ext uri="{FF2B5EF4-FFF2-40B4-BE49-F238E27FC236}">
                <a16:creationId xmlns:a16="http://schemas.microsoft.com/office/drawing/2014/main" id="{9C4D2135-75D2-CD74-028F-41F42B85E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0" y="5496353"/>
            <a:ext cx="1012728" cy="2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>
            <a:extLst>
              <a:ext uri="{FF2B5EF4-FFF2-40B4-BE49-F238E27FC236}">
                <a16:creationId xmlns:a16="http://schemas.microsoft.com/office/drawing/2014/main" id="{89D010D1-71FD-C6E4-19E7-1E19DF1C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794" y="1239604"/>
            <a:ext cx="910990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4" descr="Avrioc Technologies - Posts | Facebook">
            <a:extLst>
              <a:ext uri="{FF2B5EF4-FFF2-40B4-BE49-F238E27FC236}">
                <a16:creationId xmlns:a16="http://schemas.microsoft.com/office/drawing/2014/main" id="{E5F6517A-FAC7-B20E-7079-6F263199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95" y="5377244"/>
            <a:ext cx="574512" cy="57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6">
            <a:extLst>
              <a:ext uri="{FF2B5EF4-FFF2-40B4-BE49-F238E27FC236}">
                <a16:creationId xmlns:a16="http://schemas.microsoft.com/office/drawing/2014/main" id="{6AEB532B-2623-5009-6FA7-E13379D3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87" y="4267042"/>
            <a:ext cx="937972" cy="330027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Marblegate and Investcorp Announce Strategic Partnership">
            <a:extLst>
              <a:ext uri="{FF2B5EF4-FFF2-40B4-BE49-F238E27FC236}">
                <a16:creationId xmlns:a16="http://schemas.microsoft.com/office/drawing/2014/main" id="{7ACD7AEF-32E5-7ADC-DA35-95C27429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522" y="2926664"/>
            <a:ext cx="1097584" cy="5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2" descr="united-states-pharmacopeial-convention-usp-logo-vector - EpiVax, Inc. -  Informatics and Immunology">
            <a:extLst>
              <a:ext uri="{FF2B5EF4-FFF2-40B4-BE49-F238E27FC236}">
                <a16:creationId xmlns:a16="http://schemas.microsoft.com/office/drawing/2014/main" id="{2A2F0A4E-BD93-A34C-EA5B-9FCD7B50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5" y="4215801"/>
            <a:ext cx="738742" cy="40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Logo&#10;&#10;Description automatically generated with medium confidence">
            <a:extLst>
              <a:ext uri="{FF2B5EF4-FFF2-40B4-BE49-F238E27FC236}">
                <a16:creationId xmlns:a16="http://schemas.microsoft.com/office/drawing/2014/main" id="{A8908671-600B-4635-C68F-ECE6A2DF511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04621" y="1767378"/>
            <a:ext cx="418152" cy="418152"/>
          </a:xfrm>
          <a:prstGeom prst="rect">
            <a:avLst/>
          </a:prstGeom>
        </p:spPr>
      </p:pic>
      <p:pic>
        <p:nvPicPr>
          <p:cNvPr id="76" name="Picture 24">
            <a:extLst>
              <a:ext uri="{FF2B5EF4-FFF2-40B4-BE49-F238E27FC236}">
                <a16:creationId xmlns:a16="http://schemas.microsoft.com/office/drawing/2014/main" id="{704E6B4A-2A7D-2547-BCAE-77988C6C7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71" y="3074816"/>
            <a:ext cx="901771" cy="2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Fetch by the Dodo - Wikipedia">
            <a:extLst>
              <a:ext uri="{FF2B5EF4-FFF2-40B4-BE49-F238E27FC236}">
                <a16:creationId xmlns:a16="http://schemas.microsoft.com/office/drawing/2014/main" id="{8B413CBB-44DB-977A-81A2-E51F2EF8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57" y="3639393"/>
            <a:ext cx="1074319" cy="3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nvestor Relations - BARK">
            <a:extLst>
              <a:ext uri="{FF2B5EF4-FFF2-40B4-BE49-F238E27FC236}">
                <a16:creationId xmlns:a16="http://schemas.microsoft.com/office/drawing/2014/main" id="{46ADC6F7-AA3C-723A-A398-FCF79A5A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83" y="4315504"/>
            <a:ext cx="766098" cy="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Home - Blackstone">
            <a:extLst>
              <a:ext uri="{FF2B5EF4-FFF2-40B4-BE49-F238E27FC236}">
                <a16:creationId xmlns:a16="http://schemas.microsoft.com/office/drawing/2014/main" id="{D6EDDFD1-BC8B-9AD5-7F43-B180C060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52" y="5470002"/>
            <a:ext cx="892166" cy="3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University of Phoenix and College of Western Idaho Form Partnership | CWI">
            <a:extLst>
              <a:ext uri="{FF2B5EF4-FFF2-40B4-BE49-F238E27FC236}">
                <a16:creationId xmlns:a16="http://schemas.microsoft.com/office/drawing/2014/main" id="{D8D57970-9162-E51F-1FA1-E47B5DDEA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42" y="4801465"/>
            <a:ext cx="924200" cy="46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Current Openings - ALM">
            <a:extLst>
              <a:ext uri="{FF2B5EF4-FFF2-40B4-BE49-F238E27FC236}">
                <a16:creationId xmlns:a16="http://schemas.microsoft.com/office/drawing/2014/main" id="{BBE0E30C-1C94-5213-351B-4DBAC7B5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75" y="4884045"/>
            <a:ext cx="718162" cy="3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88CB180-0593-695F-0887-7A56C260AF5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996995" y="1712788"/>
            <a:ext cx="1092996" cy="612077"/>
          </a:xfrm>
          <a:prstGeom prst="rect">
            <a:avLst/>
          </a:prstGeom>
          <a:ln w="6350">
            <a:noFill/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E1CC85C-4D8C-CEBD-6FBC-6A40A80C359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583872" y="3652686"/>
            <a:ext cx="614777" cy="360895"/>
          </a:xfrm>
          <a:prstGeom prst="rect">
            <a:avLst/>
          </a:prstGeom>
          <a:ln w="6350">
            <a:noFill/>
          </a:ln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37B09AF2-0A17-1DFD-6176-EAC281F2DA62}"/>
              </a:ext>
            </a:extLst>
          </p:cNvPr>
          <p:cNvGrpSpPr/>
          <p:nvPr/>
        </p:nvGrpSpPr>
        <p:grpSpPr>
          <a:xfrm>
            <a:off x="906813" y="3564465"/>
            <a:ext cx="9965624" cy="488836"/>
            <a:chOff x="1007373" y="1128186"/>
            <a:chExt cx="9965624" cy="48883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127295-7CFF-03F6-3F71-D9785182A15B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835591-D1B7-55E4-6A89-1A53624F7F36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DE137B-FA2D-5981-0E99-4BF8A4749698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B4C9CD-0C0A-DD04-DB0B-F7674A28AF55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AF780BF-D4B7-3620-CA82-7F38793493F1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7ADF8B-4E47-D429-C99C-E5CAB1CD8AB5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C93A9AD-141E-5779-5A6A-053500C5F2D9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603C41-5E19-3B1A-B8E5-B8617ADA636C}"/>
              </a:ext>
            </a:extLst>
          </p:cNvPr>
          <p:cNvGrpSpPr/>
          <p:nvPr/>
        </p:nvGrpSpPr>
        <p:grpSpPr>
          <a:xfrm>
            <a:off x="906813" y="4792229"/>
            <a:ext cx="9965624" cy="488836"/>
            <a:chOff x="1007373" y="1128186"/>
            <a:chExt cx="9965624" cy="48883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B16139-D1CF-E3D4-9605-58DFDE371B6E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E5F3927-1DF4-5834-8EAC-1D68B41D6C5E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E3FB93-C3D9-D7E7-1500-3E9087E4E246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4443128-069E-728C-CE5D-44840BD2E169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8CB55CA-A64F-5B51-05E4-49ACB901814B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E2EE4B-7335-3307-CEC1-72F5A1CACF0D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5EEF84A-3B38-1E0B-F8D7-8DEB5FE0395A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17F8C4B-9D10-313A-CF70-7CEB0DF48F63}"/>
              </a:ext>
            </a:extLst>
          </p:cNvPr>
          <p:cNvGrpSpPr/>
          <p:nvPr/>
        </p:nvGrpSpPr>
        <p:grpSpPr>
          <a:xfrm>
            <a:off x="906813" y="1108937"/>
            <a:ext cx="9965624" cy="488836"/>
            <a:chOff x="1007373" y="1128186"/>
            <a:chExt cx="9965624" cy="48883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13BD9E1-2213-E432-AE17-071471063DCA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9E442EB-1EBF-0123-3304-51CF0EE1904F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DBE0A1-26D8-A4F0-A512-6049311D73C8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92A3670-C9EF-C86E-FDF0-39C4A08F5A98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779F835-CC9B-77BB-1AC7-BA6C6FB5433E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DF503F5-0FF3-9430-51B7-6D9AA79F326C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E26F91F-1CF6-2777-35D6-7F4E814E2E09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5DC97FC-2C8A-F3AC-447E-FE8FA45FD9A3}"/>
              </a:ext>
            </a:extLst>
          </p:cNvPr>
          <p:cNvGrpSpPr/>
          <p:nvPr/>
        </p:nvGrpSpPr>
        <p:grpSpPr>
          <a:xfrm>
            <a:off x="906813" y="1722819"/>
            <a:ext cx="9965624" cy="488836"/>
            <a:chOff x="1007373" y="1128186"/>
            <a:chExt cx="9965624" cy="48883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8F3C47-B8FB-F395-B452-007F10470A63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9096B84-DB0E-62C4-E6B0-2F4508D3B549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902A223-31DA-B4ED-515E-AAFAA041C1EE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B4B4B4D-2902-F159-F466-453A34EF6423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AD1C8EF-0546-F1F8-1735-89A9FEC8C449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18060F-9A08-0F4D-06A8-2ECA38E54997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01EBE4E-F6D7-CAD6-458D-0F91BF75212D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50366FE-BA62-15E4-D2C8-FF660AA1A709}"/>
              </a:ext>
            </a:extLst>
          </p:cNvPr>
          <p:cNvGrpSpPr/>
          <p:nvPr/>
        </p:nvGrpSpPr>
        <p:grpSpPr>
          <a:xfrm>
            <a:off x="906813" y="2336701"/>
            <a:ext cx="9965624" cy="488836"/>
            <a:chOff x="1007373" y="1128186"/>
            <a:chExt cx="9965624" cy="48883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8B9E59D-E28A-7439-F84C-891F0554CC57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61BA855-C8C6-A0EF-FEDE-8AFC0D812C8C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D018F2A-B9DD-2C54-8474-3CF417FC741F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F45FEFE-1872-6450-2DBD-2539C22AEF8D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1EC4605-1BFD-8E23-148C-96B22968CC15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1EDF28F-7F01-7738-14A8-04F5C902307C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58A1956-54EB-BF27-6079-FF86FFDD426F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7D27FC7-9644-AE82-CACC-ECF0B34C91D5}"/>
              </a:ext>
            </a:extLst>
          </p:cNvPr>
          <p:cNvGrpSpPr/>
          <p:nvPr/>
        </p:nvGrpSpPr>
        <p:grpSpPr>
          <a:xfrm>
            <a:off x="906813" y="2950583"/>
            <a:ext cx="9965624" cy="488836"/>
            <a:chOff x="1007373" y="1128186"/>
            <a:chExt cx="9965624" cy="48883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1065239-D7C0-3A35-994E-4ADA059DC2A3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5AB2BD1-72E7-C460-1666-C1194A2FA8B4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465C271-2608-2B24-4856-9BE0A006C364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F225C34-6D0C-AA33-A2DE-F29BE4068B1D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148E965-B57B-A041-1379-A3B01D3FC509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D7C7619-C738-5041-54B9-2BBC0DB7D65F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A549F6-7051-6BCF-28C5-8FD82A41CCE6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12B05B2-D681-ACAA-5ADC-C8FB76264328}"/>
              </a:ext>
            </a:extLst>
          </p:cNvPr>
          <p:cNvGrpSpPr/>
          <p:nvPr/>
        </p:nvGrpSpPr>
        <p:grpSpPr>
          <a:xfrm>
            <a:off x="906813" y="4178347"/>
            <a:ext cx="9965624" cy="488836"/>
            <a:chOff x="1007373" y="1128186"/>
            <a:chExt cx="9965624" cy="488836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13E9ACC-F78E-048C-83AB-0CA298E4AFF1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5FC22CF-3328-93CE-B1D2-A5352009981D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15259AA-C864-B72F-22E6-14790F56A18B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7979D0D-0F46-8508-A08C-F2A5A76F09CD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50395E0-FBBC-8425-F585-09384AFE8A4F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E6DDCBE-6282-97D5-50C8-60C5A8236691}"/>
                </a:ext>
              </a:extLst>
            </p:cNvPr>
            <p:cNvSpPr/>
            <p:nvPr/>
          </p:nvSpPr>
          <p:spPr>
            <a:xfrm>
              <a:off x="822184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0E76ED0-756C-F023-A176-58DB096931D1}"/>
                </a:ext>
              </a:extLst>
            </p:cNvPr>
            <p:cNvSpPr/>
            <p:nvPr/>
          </p:nvSpPr>
          <p:spPr>
            <a:xfrm>
              <a:off x="966473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ECB4797-CFE7-64E8-1C4C-2090476BA38F}"/>
              </a:ext>
            </a:extLst>
          </p:cNvPr>
          <p:cNvGrpSpPr/>
          <p:nvPr/>
        </p:nvGrpSpPr>
        <p:grpSpPr>
          <a:xfrm>
            <a:off x="906813" y="5406111"/>
            <a:ext cx="7079834" cy="488836"/>
            <a:chOff x="1007373" y="1128186"/>
            <a:chExt cx="7079834" cy="48883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A3457EB-62D6-9D72-0E94-5B11C3783524}"/>
                </a:ext>
              </a:extLst>
            </p:cNvPr>
            <p:cNvSpPr/>
            <p:nvPr/>
          </p:nvSpPr>
          <p:spPr>
            <a:xfrm>
              <a:off x="1007373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A2A91CA-8302-4489-6835-CA4324C47F12}"/>
                </a:ext>
              </a:extLst>
            </p:cNvPr>
            <p:cNvSpPr/>
            <p:nvPr/>
          </p:nvSpPr>
          <p:spPr>
            <a:xfrm>
              <a:off x="2450267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63EFD8D-A588-D2BD-5193-750E920F5E71}"/>
                </a:ext>
              </a:extLst>
            </p:cNvPr>
            <p:cNvSpPr/>
            <p:nvPr/>
          </p:nvSpPr>
          <p:spPr>
            <a:xfrm>
              <a:off x="3893161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7BFD71A-3600-E234-1CF4-D3AF69494C41}"/>
                </a:ext>
              </a:extLst>
            </p:cNvPr>
            <p:cNvSpPr/>
            <p:nvPr/>
          </p:nvSpPr>
          <p:spPr>
            <a:xfrm>
              <a:off x="5336055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8DAF720-348E-B45E-5AB4-80731AC80AE3}"/>
                </a:ext>
              </a:extLst>
            </p:cNvPr>
            <p:cNvSpPr/>
            <p:nvPr/>
          </p:nvSpPr>
          <p:spPr>
            <a:xfrm>
              <a:off x="6778949" y="1128186"/>
              <a:ext cx="1308258" cy="48883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72" name="Title 171">
            <a:extLst>
              <a:ext uri="{FF2B5EF4-FFF2-40B4-BE49-F238E27FC236}">
                <a16:creationId xmlns:a16="http://schemas.microsoft.com/office/drawing/2014/main" id="{9F133925-3A82-5F43-6E2C-85E5FF06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57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90C058-0438-B0B7-426A-7E2EE9B06167}"/>
              </a:ext>
            </a:extLst>
          </p:cNvPr>
          <p:cNvGrpSpPr/>
          <p:nvPr/>
        </p:nvGrpSpPr>
        <p:grpSpPr>
          <a:xfrm>
            <a:off x="3486768" y="1543890"/>
            <a:ext cx="8261527" cy="4093633"/>
            <a:chOff x="2268994" y="1445960"/>
            <a:chExt cx="8544906" cy="4234046"/>
          </a:xfrm>
          <a:solidFill>
            <a:schemeClr val="bg2">
              <a:lumMod val="90000"/>
              <a:alpha val="35000"/>
            </a:schemeClr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A695A46-3219-8C99-3FDC-19B571A6D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502" y="21655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8F1489B-7A15-D582-CE2E-7EBB4F90E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6991" y="1793631"/>
              <a:ext cx="4909177" cy="3270538"/>
            </a:xfrm>
            <a:custGeom>
              <a:avLst/>
              <a:gdLst>
                <a:gd name="T0" fmla="*/ 1878 w 2059"/>
                <a:gd name="T1" fmla="*/ 154 h 1371"/>
                <a:gd name="T2" fmla="*/ 1775 w 2059"/>
                <a:gd name="T3" fmla="*/ 162 h 1371"/>
                <a:gd name="T4" fmla="*/ 1593 w 2059"/>
                <a:gd name="T5" fmla="*/ 102 h 1371"/>
                <a:gd name="T6" fmla="*/ 1447 w 2059"/>
                <a:gd name="T7" fmla="*/ 122 h 1371"/>
                <a:gd name="T8" fmla="*/ 1296 w 2059"/>
                <a:gd name="T9" fmla="*/ 86 h 1371"/>
                <a:gd name="T10" fmla="*/ 1237 w 2059"/>
                <a:gd name="T11" fmla="*/ 24 h 1371"/>
                <a:gd name="T12" fmla="*/ 1060 w 2059"/>
                <a:gd name="T13" fmla="*/ 49 h 1371"/>
                <a:gd name="T14" fmla="*/ 937 w 2059"/>
                <a:gd name="T15" fmla="*/ 116 h 1371"/>
                <a:gd name="T16" fmla="*/ 925 w 2059"/>
                <a:gd name="T17" fmla="*/ 168 h 1371"/>
                <a:gd name="T18" fmla="*/ 901 w 2059"/>
                <a:gd name="T19" fmla="*/ 193 h 1371"/>
                <a:gd name="T20" fmla="*/ 843 w 2059"/>
                <a:gd name="T21" fmla="*/ 139 h 1371"/>
                <a:gd name="T22" fmla="*/ 771 w 2059"/>
                <a:gd name="T23" fmla="*/ 179 h 1371"/>
                <a:gd name="T24" fmla="*/ 628 w 2059"/>
                <a:gd name="T25" fmla="*/ 204 h 1371"/>
                <a:gd name="T26" fmla="*/ 604 w 2059"/>
                <a:gd name="T27" fmla="*/ 215 h 1371"/>
                <a:gd name="T28" fmla="*/ 515 w 2059"/>
                <a:gd name="T29" fmla="*/ 232 h 1371"/>
                <a:gd name="T30" fmla="*/ 492 w 2059"/>
                <a:gd name="T31" fmla="*/ 153 h 1371"/>
                <a:gd name="T32" fmla="*/ 393 w 2059"/>
                <a:gd name="T33" fmla="*/ 138 h 1371"/>
                <a:gd name="T34" fmla="*/ 296 w 2059"/>
                <a:gd name="T35" fmla="*/ 230 h 1371"/>
                <a:gd name="T36" fmla="*/ 231 w 2059"/>
                <a:gd name="T37" fmla="*/ 334 h 1371"/>
                <a:gd name="T38" fmla="*/ 350 w 2059"/>
                <a:gd name="T39" fmla="*/ 329 h 1371"/>
                <a:gd name="T40" fmla="*/ 383 w 2059"/>
                <a:gd name="T41" fmla="*/ 292 h 1371"/>
                <a:gd name="T42" fmla="*/ 411 w 2059"/>
                <a:gd name="T43" fmla="*/ 343 h 1371"/>
                <a:gd name="T44" fmla="*/ 286 w 2059"/>
                <a:gd name="T45" fmla="*/ 402 h 1371"/>
                <a:gd name="T46" fmla="*/ 232 w 2059"/>
                <a:gd name="T47" fmla="*/ 410 h 1371"/>
                <a:gd name="T48" fmla="*/ 148 w 2059"/>
                <a:gd name="T49" fmla="*/ 540 h 1371"/>
                <a:gd name="T50" fmla="*/ 142 w 2059"/>
                <a:gd name="T51" fmla="*/ 618 h 1371"/>
                <a:gd name="T52" fmla="*/ 331 w 2059"/>
                <a:gd name="T53" fmla="*/ 600 h 1371"/>
                <a:gd name="T54" fmla="*/ 364 w 2059"/>
                <a:gd name="T55" fmla="*/ 568 h 1371"/>
                <a:gd name="T56" fmla="*/ 452 w 2059"/>
                <a:gd name="T57" fmla="*/ 534 h 1371"/>
                <a:gd name="T58" fmla="*/ 556 w 2059"/>
                <a:gd name="T59" fmla="*/ 494 h 1371"/>
                <a:gd name="T60" fmla="*/ 436 w 2059"/>
                <a:gd name="T61" fmla="*/ 590 h 1371"/>
                <a:gd name="T62" fmla="*/ 468 w 2059"/>
                <a:gd name="T63" fmla="*/ 678 h 1371"/>
                <a:gd name="T64" fmla="*/ 273 w 2059"/>
                <a:gd name="T65" fmla="*/ 612 h 1371"/>
                <a:gd name="T66" fmla="*/ 69 w 2059"/>
                <a:gd name="T67" fmla="*/ 700 h 1371"/>
                <a:gd name="T68" fmla="*/ 197 w 2059"/>
                <a:gd name="T69" fmla="*/ 939 h 1371"/>
                <a:gd name="T70" fmla="*/ 296 w 2059"/>
                <a:gd name="T71" fmla="*/ 1156 h 1371"/>
                <a:gd name="T72" fmla="*/ 491 w 2059"/>
                <a:gd name="T73" fmla="*/ 1278 h 1371"/>
                <a:gd name="T74" fmla="*/ 569 w 2059"/>
                <a:gd name="T75" fmla="*/ 1029 h 1371"/>
                <a:gd name="T76" fmla="*/ 595 w 2059"/>
                <a:gd name="T77" fmla="*/ 874 h 1371"/>
                <a:gd name="T78" fmla="*/ 562 w 2059"/>
                <a:gd name="T79" fmla="*/ 795 h 1371"/>
                <a:gd name="T80" fmla="*/ 728 w 2059"/>
                <a:gd name="T81" fmla="*/ 732 h 1371"/>
                <a:gd name="T82" fmla="*/ 667 w 2059"/>
                <a:gd name="T83" fmla="*/ 694 h 1371"/>
                <a:gd name="T84" fmla="*/ 862 w 2059"/>
                <a:gd name="T85" fmla="*/ 776 h 1371"/>
                <a:gd name="T86" fmla="*/ 983 w 2059"/>
                <a:gd name="T87" fmla="*/ 840 h 1371"/>
                <a:gd name="T88" fmla="*/ 1126 w 2059"/>
                <a:gd name="T89" fmla="*/ 835 h 1371"/>
                <a:gd name="T90" fmla="*/ 1190 w 2059"/>
                <a:gd name="T91" fmla="*/ 977 h 1371"/>
                <a:gd name="T92" fmla="*/ 1246 w 2059"/>
                <a:gd name="T93" fmla="*/ 889 h 1371"/>
                <a:gd name="T94" fmla="*/ 1373 w 2059"/>
                <a:gd name="T95" fmla="*/ 696 h 1371"/>
                <a:gd name="T96" fmla="*/ 1331 w 2059"/>
                <a:gd name="T97" fmla="*/ 598 h 1371"/>
                <a:gd name="T98" fmla="*/ 1404 w 2059"/>
                <a:gd name="T99" fmla="*/ 586 h 1371"/>
                <a:gd name="T100" fmla="*/ 1437 w 2059"/>
                <a:gd name="T101" fmla="*/ 582 h 1371"/>
                <a:gd name="T102" fmla="*/ 1510 w 2059"/>
                <a:gd name="T103" fmla="*/ 392 h 1371"/>
                <a:gd name="T104" fmla="*/ 1758 w 2059"/>
                <a:gd name="T105" fmla="*/ 296 h 1371"/>
                <a:gd name="T106" fmla="*/ 1727 w 2059"/>
                <a:gd name="T107" fmla="*/ 353 h 1371"/>
                <a:gd name="T108" fmla="*/ 1780 w 2059"/>
                <a:gd name="T109" fmla="*/ 348 h 1371"/>
                <a:gd name="T110" fmla="*/ 1953 w 2059"/>
                <a:gd name="T111" fmla="*/ 270 h 1371"/>
                <a:gd name="T112" fmla="*/ 2028 w 2059"/>
                <a:gd name="T113" fmla="*/ 251 h 1371"/>
                <a:gd name="T114" fmla="*/ 658 w 2059"/>
                <a:gd name="T115" fmla="*/ 590 h 1371"/>
                <a:gd name="T116" fmla="*/ 687 w 2059"/>
                <a:gd name="T117" fmla="*/ 54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59" h="1371">
                  <a:moveTo>
                    <a:pt x="2059" y="223"/>
                  </a:moveTo>
                  <a:cubicBezTo>
                    <a:pt x="2059" y="216"/>
                    <a:pt x="2050" y="214"/>
                    <a:pt x="2045" y="210"/>
                  </a:cubicBezTo>
                  <a:cubicBezTo>
                    <a:pt x="2042" y="208"/>
                    <a:pt x="2038" y="208"/>
                    <a:pt x="2034" y="207"/>
                  </a:cubicBezTo>
                  <a:cubicBezTo>
                    <a:pt x="2024" y="203"/>
                    <a:pt x="2017" y="200"/>
                    <a:pt x="2018" y="218"/>
                  </a:cubicBezTo>
                  <a:cubicBezTo>
                    <a:pt x="2012" y="205"/>
                    <a:pt x="2006" y="194"/>
                    <a:pt x="1994" y="188"/>
                  </a:cubicBezTo>
                  <a:cubicBezTo>
                    <a:pt x="1989" y="186"/>
                    <a:pt x="1984" y="185"/>
                    <a:pt x="1979" y="182"/>
                  </a:cubicBezTo>
                  <a:cubicBezTo>
                    <a:pt x="1952" y="167"/>
                    <a:pt x="1924" y="152"/>
                    <a:pt x="1891" y="156"/>
                  </a:cubicBezTo>
                  <a:cubicBezTo>
                    <a:pt x="1887" y="157"/>
                    <a:pt x="1882" y="157"/>
                    <a:pt x="1878" y="154"/>
                  </a:cubicBezTo>
                  <a:cubicBezTo>
                    <a:pt x="1874" y="151"/>
                    <a:pt x="1869" y="149"/>
                    <a:pt x="1866" y="152"/>
                  </a:cubicBezTo>
                  <a:cubicBezTo>
                    <a:pt x="1862" y="156"/>
                    <a:pt x="1864" y="161"/>
                    <a:pt x="1867" y="166"/>
                  </a:cubicBezTo>
                  <a:cubicBezTo>
                    <a:pt x="1869" y="168"/>
                    <a:pt x="1872" y="171"/>
                    <a:pt x="1867" y="174"/>
                  </a:cubicBezTo>
                  <a:cubicBezTo>
                    <a:pt x="1861" y="178"/>
                    <a:pt x="1843" y="170"/>
                    <a:pt x="1842" y="163"/>
                  </a:cubicBezTo>
                  <a:cubicBezTo>
                    <a:pt x="1844" y="160"/>
                    <a:pt x="1851" y="165"/>
                    <a:pt x="1852" y="156"/>
                  </a:cubicBezTo>
                  <a:cubicBezTo>
                    <a:pt x="1845" y="158"/>
                    <a:pt x="1839" y="152"/>
                    <a:pt x="1833" y="160"/>
                  </a:cubicBezTo>
                  <a:cubicBezTo>
                    <a:pt x="1831" y="163"/>
                    <a:pt x="1823" y="165"/>
                    <a:pt x="1820" y="164"/>
                  </a:cubicBezTo>
                  <a:cubicBezTo>
                    <a:pt x="1805" y="158"/>
                    <a:pt x="1790" y="163"/>
                    <a:pt x="1775" y="162"/>
                  </a:cubicBezTo>
                  <a:cubicBezTo>
                    <a:pt x="1769" y="161"/>
                    <a:pt x="1753" y="165"/>
                    <a:pt x="1758" y="148"/>
                  </a:cubicBezTo>
                  <a:cubicBezTo>
                    <a:pt x="1759" y="146"/>
                    <a:pt x="1754" y="140"/>
                    <a:pt x="1751" y="139"/>
                  </a:cubicBezTo>
                  <a:cubicBezTo>
                    <a:pt x="1741" y="137"/>
                    <a:pt x="1731" y="130"/>
                    <a:pt x="1720" y="134"/>
                  </a:cubicBezTo>
                  <a:cubicBezTo>
                    <a:pt x="1694" y="145"/>
                    <a:pt x="1672" y="129"/>
                    <a:pt x="1649" y="123"/>
                  </a:cubicBezTo>
                  <a:cubicBezTo>
                    <a:pt x="1651" y="118"/>
                    <a:pt x="1659" y="122"/>
                    <a:pt x="1656" y="115"/>
                  </a:cubicBezTo>
                  <a:cubicBezTo>
                    <a:pt x="1654" y="111"/>
                    <a:pt x="1628" y="111"/>
                    <a:pt x="1624" y="115"/>
                  </a:cubicBezTo>
                  <a:cubicBezTo>
                    <a:pt x="1621" y="119"/>
                    <a:pt x="1618" y="122"/>
                    <a:pt x="1614" y="123"/>
                  </a:cubicBezTo>
                  <a:cubicBezTo>
                    <a:pt x="1611" y="111"/>
                    <a:pt x="1605" y="104"/>
                    <a:pt x="1593" y="102"/>
                  </a:cubicBezTo>
                  <a:cubicBezTo>
                    <a:pt x="1577" y="99"/>
                    <a:pt x="1564" y="107"/>
                    <a:pt x="1549" y="110"/>
                  </a:cubicBezTo>
                  <a:cubicBezTo>
                    <a:pt x="1553" y="115"/>
                    <a:pt x="1559" y="118"/>
                    <a:pt x="1557" y="124"/>
                  </a:cubicBezTo>
                  <a:cubicBezTo>
                    <a:pt x="1556" y="128"/>
                    <a:pt x="1549" y="124"/>
                    <a:pt x="1547" y="126"/>
                  </a:cubicBezTo>
                  <a:cubicBezTo>
                    <a:pt x="1539" y="134"/>
                    <a:pt x="1532" y="128"/>
                    <a:pt x="1524" y="126"/>
                  </a:cubicBezTo>
                  <a:cubicBezTo>
                    <a:pt x="1512" y="124"/>
                    <a:pt x="1498" y="131"/>
                    <a:pt x="1486" y="121"/>
                  </a:cubicBezTo>
                  <a:cubicBezTo>
                    <a:pt x="1481" y="117"/>
                    <a:pt x="1481" y="125"/>
                    <a:pt x="1479" y="128"/>
                  </a:cubicBezTo>
                  <a:cubicBezTo>
                    <a:pt x="1475" y="134"/>
                    <a:pt x="1470" y="143"/>
                    <a:pt x="1461" y="136"/>
                  </a:cubicBezTo>
                  <a:cubicBezTo>
                    <a:pt x="1455" y="133"/>
                    <a:pt x="1451" y="127"/>
                    <a:pt x="1447" y="122"/>
                  </a:cubicBezTo>
                  <a:cubicBezTo>
                    <a:pt x="1446" y="120"/>
                    <a:pt x="1443" y="118"/>
                    <a:pt x="1445" y="114"/>
                  </a:cubicBezTo>
                  <a:cubicBezTo>
                    <a:pt x="1452" y="101"/>
                    <a:pt x="1444" y="87"/>
                    <a:pt x="1430" y="89"/>
                  </a:cubicBezTo>
                  <a:cubicBezTo>
                    <a:pt x="1424" y="89"/>
                    <a:pt x="1420" y="87"/>
                    <a:pt x="1415" y="86"/>
                  </a:cubicBezTo>
                  <a:cubicBezTo>
                    <a:pt x="1408" y="84"/>
                    <a:pt x="1396" y="77"/>
                    <a:pt x="1394" y="87"/>
                  </a:cubicBezTo>
                  <a:cubicBezTo>
                    <a:pt x="1391" y="100"/>
                    <a:pt x="1380" y="99"/>
                    <a:pt x="1375" y="97"/>
                  </a:cubicBezTo>
                  <a:cubicBezTo>
                    <a:pt x="1364" y="93"/>
                    <a:pt x="1347" y="104"/>
                    <a:pt x="1340" y="86"/>
                  </a:cubicBezTo>
                  <a:cubicBezTo>
                    <a:pt x="1340" y="85"/>
                    <a:pt x="1336" y="86"/>
                    <a:pt x="1335" y="85"/>
                  </a:cubicBezTo>
                  <a:cubicBezTo>
                    <a:pt x="1322" y="82"/>
                    <a:pt x="1309" y="85"/>
                    <a:pt x="1296" y="86"/>
                  </a:cubicBezTo>
                  <a:cubicBezTo>
                    <a:pt x="1294" y="86"/>
                    <a:pt x="1295" y="89"/>
                    <a:pt x="1291" y="87"/>
                  </a:cubicBezTo>
                  <a:cubicBezTo>
                    <a:pt x="1282" y="83"/>
                    <a:pt x="1272" y="81"/>
                    <a:pt x="1263" y="78"/>
                  </a:cubicBezTo>
                  <a:cubicBezTo>
                    <a:pt x="1260" y="77"/>
                    <a:pt x="1257" y="77"/>
                    <a:pt x="1255" y="81"/>
                  </a:cubicBezTo>
                  <a:cubicBezTo>
                    <a:pt x="1248" y="91"/>
                    <a:pt x="1230" y="97"/>
                    <a:pt x="1215" y="93"/>
                  </a:cubicBezTo>
                  <a:cubicBezTo>
                    <a:pt x="1239" y="83"/>
                    <a:pt x="1260" y="70"/>
                    <a:pt x="1282" y="59"/>
                  </a:cubicBezTo>
                  <a:cubicBezTo>
                    <a:pt x="1289" y="55"/>
                    <a:pt x="1295" y="50"/>
                    <a:pt x="1293" y="43"/>
                  </a:cubicBezTo>
                  <a:cubicBezTo>
                    <a:pt x="1291" y="35"/>
                    <a:pt x="1285" y="26"/>
                    <a:pt x="1278" y="25"/>
                  </a:cubicBezTo>
                  <a:cubicBezTo>
                    <a:pt x="1265" y="22"/>
                    <a:pt x="1250" y="23"/>
                    <a:pt x="1237" y="24"/>
                  </a:cubicBezTo>
                  <a:cubicBezTo>
                    <a:pt x="1225" y="26"/>
                    <a:pt x="1219" y="14"/>
                    <a:pt x="1208" y="14"/>
                  </a:cubicBezTo>
                  <a:cubicBezTo>
                    <a:pt x="1205" y="14"/>
                    <a:pt x="1208" y="12"/>
                    <a:pt x="1209" y="12"/>
                  </a:cubicBezTo>
                  <a:cubicBezTo>
                    <a:pt x="1219" y="7"/>
                    <a:pt x="1209" y="6"/>
                    <a:pt x="1207" y="4"/>
                  </a:cubicBezTo>
                  <a:cubicBezTo>
                    <a:pt x="1200" y="0"/>
                    <a:pt x="1192" y="1"/>
                    <a:pt x="1184" y="3"/>
                  </a:cubicBezTo>
                  <a:cubicBezTo>
                    <a:pt x="1169" y="7"/>
                    <a:pt x="1167" y="29"/>
                    <a:pt x="1148" y="30"/>
                  </a:cubicBezTo>
                  <a:cubicBezTo>
                    <a:pt x="1143" y="30"/>
                    <a:pt x="1128" y="39"/>
                    <a:pt x="1126" y="35"/>
                  </a:cubicBezTo>
                  <a:cubicBezTo>
                    <a:pt x="1123" y="25"/>
                    <a:pt x="1116" y="31"/>
                    <a:pt x="1113" y="32"/>
                  </a:cubicBezTo>
                  <a:cubicBezTo>
                    <a:pt x="1097" y="42"/>
                    <a:pt x="1078" y="43"/>
                    <a:pt x="1060" y="49"/>
                  </a:cubicBezTo>
                  <a:cubicBezTo>
                    <a:pt x="1049" y="53"/>
                    <a:pt x="1033" y="56"/>
                    <a:pt x="1038" y="75"/>
                  </a:cubicBezTo>
                  <a:cubicBezTo>
                    <a:pt x="1040" y="79"/>
                    <a:pt x="1038" y="80"/>
                    <a:pt x="1034" y="81"/>
                  </a:cubicBezTo>
                  <a:cubicBezTo>
                    <a:pt x="1019" y="86"/>
                    <a:pt x="1005" y="83"/>
                    <a:pt x="991" y="84"/>
                  </a:cubicBezTo>
                  <a:cubicBezTo>
                    <a:pt x="985" y="85"/>
                    <a:pt x="978" y="85"/>
                    <a:pt x="978" y="93"/>
                  </a:cubicBezTo>
                  <a:cubicBezTo>
                    <a:pt x="979" y="99"/>
                    <a:pt x="976" y="108"/>
                    <a:pt x="988" y="108"/>
                  </a:cubicBezTo>
                  <a:cubicBezTo>
                    <a:pt x="993" y="108"/>
                    <a:pt x="996" y="113"/>
                    <a:pt x="997" y="118"/>
                  </a:cubicBezTo>
                  <a:cubicBezTo>
                    <a:pt x="987" y="124"/>
                    <a:pt x="982" y="115"/>
                    <a:pt x="976" y="112"/>
                  </a:cubicBezTo>
                  <a:cubicBezTo>
                    <a:pt x="962" y="105"/>
                    <a:pt x="946" y="107"/>
                    <a:pt x="937" y="116"/>
                  </a:cubicBezTo>
                  <a:cubicBezTo>
                    <a:pt x="934" y="120"/>
                    <a:pt x="937" y="122"/>
                    <a:pt x="939" y="124"/>
                  </a:cubicBezTo>
                  <a:cubicBezTo>
                    <a:pt x="941" y="127"/>
                    <a:pt x="947" y="125"/>
                    <a:pt x="947" y="131"/>
                  </a:cubicBezTo>
                  <a:cubicBezTo>
                    <a:pt x="933" y="133"/>
                    <a:pt x="924" y="129"/>
                    <a:pt x="928" y="112"/>
                  </a:cubicBezTo>
                  <a:cubicBezTo>
                    <a:pt x="929" y="109"/>
                    <a:pt x="931" y="104"/>
                    <a:pt x="925" y="102"/>
                  </a:cubicBezTo>
                  <a:cubicBezTo>
                    <a:pt x="921" y="113"/>
                    <a:pt x="920" y="115"/>
                    <a:pt x="911" y="120"/>
                  </a:cubicBezTo>
                  <a:cubicBezTo>
                    <a:pt x="903" y="124"/>
                    <a:pt x="902" y="127"/>
                    <a:pt x="909" y="133"/>
                  </a:cubicBezTo>
                  <a:cubicBezTo>
                    <a:pt x="913" y="137"/>
                    <a:pt x="915" y="141"/>
                    <a:pt x="912" y="149"/>
                  </a:cubicBezTo>
                  <a:cubicBezTo>
                    <a:pt x="905" y="163"/>
                    <a:pt x="909" y="168"/>
                    <a:pt x="925" y="168"/>
                  </a:cubicBezTo>
                  <a:cubicBezTo>
                    <a:pt x="933" y="168"/>
                    <a:pt x="940" y="168"/>
                    <a:pt x="947" y="173"/>
                  </a:cubicBezTo>
                  <a:cubicBezTo>
                    <a:pt x="955" y="177"/>
                    <a:pt x="953" y="181"/>
                    <a:pt x="947" y="186"/>
                  </a:cubicBezTo>
                  <a:cubicBezTo>
                    <a:pt x="947" y="185"/>
                    <a:pt x="946" y="184"/>
                    <a:pt x="945" y="182"/>
                  </a:cubicBezTo>
                  <a:cubicBezTo>
                    <a:pt x="942" y="173"/>
                    <a:pt x="937" y="171"/>
                    <a:pt x="926" y="173"/>
                  </a:cubicBezTo>
                  <a:cubicBezTo>
                    <a:pt x="914" y="176"/>
                    <a:pt x="919" y="182"/>
                    <a:pt x="921" y="187"/>
                  </a:cubicBezTo>
                  <a:cubicBezTo>
                    <a:pt x="921" y="189"/>
                    <a:pt x="921" y="190"/>
                    <a:pt x="920" y="192"/>
                  </a:cubicBezTo>
                  <a:cubicBezTo>
                    <a:pt x="911" y="211"/>
                    <a:pt x="885" y="220"/>
                    <a:pt x="864" y="211"/>
                  </a:cubicBezTo>
                  <a:cubicBezTo>
                    <a:pt x="886" y="209"/>
                    <a:pt x="891" y="206"/>
                    <a:pt x="901" y="193"/>
                  </a:cubicBezTo>
                  <a:cubicBezTo>
                    <a:pt x="905" y="188"/>
                    <a:pt x="909" y="180"/>
                    <a:pt x="904" y="176"/>
                  </a:cubicBezTo>
                  <a:cubicBezTo>
                    <a:pt x="897" y="170"/>
                    <a:pt x="898" y="163"/>
                    <a:pt x="898" y="156"/>
                  </a:cubicBezTo>
                  <a:cubicBezTo>
                    <a:pt x="898" y="146"/>
                    <a:pt x="904" y="136"/>
                    <a:pt x="894" y="127"/>
                  </a:cubicBezTo>
                  <a:cubicBezTo>
                    <a:pt x="891" y="125"/>
                    <a:pt x="894" y="123"/>
                    <a:pt x="895" y="121"/>
                  </a:cubicBezTo>
                  <a:cubicBezTo>
                    <a:pt x="899" y="114"/>
                    <a:pt x="902" y="106"/>
                    <a:pt x="893" y="100"/>
                  </a:cubicBezTo>
                  <a:cubicBezTo>
                    <a:pt x="883" y="94"/>
                    <a:pt x="866" y="98"/>
                    <a:pt x="862" y="106"/>
                  </a:cubicBezTo>
                  <a:cubicBezTo>
                    <a:pt x="858" y="113"/>
                    <a:pt x="857" y="123"/>
                    <a:pt x="849" y="125"/>
                  </a:cubicBezTo>
                  <a:cubicBezTo>
                    <a:pt x="840" y="128"/>
                    <a:pt x="839" y="132"/>
                    <a:pt x="843" y="139"/>
                  </a:cubicBezTo>
                  <a:cubicBezTo>
                    <a:pt x="846" y="143"/>
                    <a:pt x="844" y="147"/>
                    <a:pt x="842" y="150"/>
                  </a:cubicBezTo>
                  <a:cubicBezTo>
                    <a:pt x="839" y="155"/>
                    <a:pt x="840" y="159"/>
                    <a:pt x="846" y="160"/>
                  </a:cubicBezTo>
                  <a:cubicBezTo>
                    <a:pt x="851" y="161"/>
                    <a:pt x="853" y="165"/>
                    <a:pt x="855" y="169"/>
                  </a:cubicBezTo>
                  <a:cubicBezTo>
                    <a:pt x="857" y="172"/>
                    <a:pt x="864" y="173"/>
                    <a:pt x="860" y="178"/>
                  </a:cubicBezTo>
                  <a:cubicBezTo>
                    <a:pt x="856" y="182"/>
                    <a:pt x="852" y="180"/>
                    <a:pt x="848" y="177"/>
                  </a:cubicBezTo>
                  <a:cubicBezTo>
                    <a:pt x="826" y="164"/>
                    <a:pt x="802" y="153"/>
                    <a:pt x="775" y="156"/>
                  </a:cubicBezTo>
                  <a:cubicBezTo>
                    <a:pt x="775" y="159"/>
                    <a:pt x="775" y="164"/>
                    <a:pt x="776" y="166"/>
                  </a:cubicBezTo>
                  <a:cubicBezTo>
                    <a:pt x="781" y="173"/>
                    <a:pt x="775" y="176"/>
                    <a:pt x="771" y="179"/>
                  </a:cubicBezTo>
                  <a:cubicBezTo>
                    <a:pt x="766" y="182"/>
                    <a:pt x="763" y="179"/>
                    <a:pt x="763" y="173"/>
                  </a:cubicBezTo>
                  <a:cubicBezTo>
                    <a:pt x="763" y="172"/>
                    <a:pt x="759" y="171"/>
                    <a:pt x="758" y="171"/>
                  </a:cubicBezTo>
                  <a:cubicBezTo>
                    <a:pt x="747" y="177"/>
                    <a:pt x="733" y="175"/>
                    <a:pt x="722" y="181"/>
                  </a:cubicBezTo>
                  <a:cubicBezTo>
                    <a:pt x="717" y="183"/>
                    <a:pt x="714" y="187"/>
                    <a:pt x="709" y="184"/>
                  </a:cubicBezTo>
                  <a:cubicBezTo>
                    <a:pt x="703" y="181"/>
                    <a:pt x="713" y="176"/>
                    <a:pt x="707" y="172"/>
                  </a:cubicBezTo>
                  <a:cubicBezTo>
                    <a:pt x="698" y="178"/>
                    <a:pt x="687" y="178"/>
                    <a:pt x="677" y="181"/>
                  </a:cubicBezTo>
                  <a:cubicBezTo>
                    <a:pt x="666" y="184"/>
                    <a:pt x="652" y="188"/>
                    <a:pt x="648" y="197"/>
                  </a:cubicBezTo>
                  <a:cubicBezTo>
                    <a:pt x="642" y="208"/>
                    <a:pt x="635" y="203"/>
                    <a:pt x="628" y="204"/>
                  </a:cubicBezTo>
                  <a:cubicBezTo>
                    <a:pt x="626" y="204"/>
                    <a:pt x="621" y="200"/>
                    <a:pt x="620" y="197"/>
                  </a:cubicBezTo>
                  <a:cubicBezTo>
                    <a:pt x="618" y="192"/>
                    <a:pt x="625" y="193"/>
                    <a:pt x="627" y="191"/>
                  </a:cubicBezTo>
                  <a:cubicBezTo>
                    <a:pt x="629" y="189"/>
                    <a:pt x="636" y="190"/>
                    <a:pt x="633" y="185"/>
                  </a:cubicBezTo>
                  <a:cubicBezTo>
                    <a:pt x="631" y="179"/>
                    <a:pt x="626" y="174"/>
                    <a:pt x="618" y="174"/>
                  </a:cubicBezTo>
                  <a:cubicBezTo>
                    <a:pt x="615" y="174"/>
                    <a:pt x="609" y="173"/>
                    <a:pt x="610" y="178"/>
                  </a:cubicBezTo>
                  <a:cubicBezTo>
                    <a:pt x="612" y="186"/>
                    <a:pt x="603" y="195"/>
                    <a:pt x="612" y="203"/>
                  </a:cubicBezTo>
                  <a:cubicBezTo>
                    <a:pt x="615" y="206"/>
                    <a:pt x="612" y="211"/>
                    <a:pt x="610" y="215"/>
                  </a:cubicBezTo>
                  <a:cubicBezTo>
                    <a:pt x="608" y="219"/>
                    <a:pt x="606" y="216"/>
                    <a:pt x="604" y="215"/>
                  </a:cubicBezTo>
                  <a:cubicBezTo>
                    <a:pt x="590" y="204"/>
                    <a:pt x="581" y="219"/>
                    <a:pt x="571" y="223"/>
                  </a:cubicBezTo>
                  <a:cubicBezTo>
                    <a:pt x="563" y="226"/>
                    <a:pt x="570" y="236"/>
                    <a:pt x="573" y="243"/>
                  </a:cubicBezTo>
                  <a:cubicBezTo>
                    <a:pt x="563" y="243"/>
                    <a:pt x="555" y="241"/>
                    <a:pt x="549" y="237"/>
                  </a:cubicBezTo>
                  <a:cubicBezTo>
                    <a:pt x="544" y="234"/>
                    <a:pt x="540" y="234"/>
                    <a:pt x="535" y="234"/>
                  </a:cubicBezTo>
                  <a:cubicBezTo>
                    <a:pt x="533" y="235"/>
                    <a:pt x="532" y="236"/>
                    <a:pt x="533" y="239"/>
                  </a:cubicBezTo>
                  <a:cubicBezTo>
                    <a:pt x="535" y="246"/>
                    <a:pt x="540" y="246"/>
                    <a:pt x="545" y="247"/>
                  </a:cubicBezTo>
                  <a:cubicBezTo>
                    <a:pt x="546" y="247"/>
                    <a:pt x="546" y="248"/>
                    <a:pt x="547" y="249"/>
                  </a:cubicBezTo>
                  <a:cubicBezTo>
                    <a:pt x="531" y="255"/>
                    <a:pt x="513" y="246"/>
                    <a:pt x="515" y="232"/>
                  </a:cubicBezTo>
                  <a:cubicBezTo>
                    <a:pt x="517" y="218"/>
                    <a:pt x="509" y="216"/>
                    <a:pt x="502" y="210"/>
                  </a:cubicBezTo>
                  <a:cubicBezTo>
                    <a:pt x="500" y="209"/>
                    <a:pt x="496" y="211"/>
                    <a:pt x="497" y="206"/>
                  </a:cubicBezTo>
                  <a:cubicBezTo>
                    <a:pt x="500" y="203"/>
                    <a:pt x="503" y="205"/>
                    <a:pt x="506" y="206"/>
                  </a:cubicBezTo>
                  <a:cubicBezTo>
                    <a:pt x="523" y="215"/>
                    <a:pt x="542" y="218"/>
                    <a:pt x="561" y="216"/>
                  </a:cubicBezTo>
                  <a:cubicBezTo>
                    <a:pt x="569" y="215"/>
                    <a:pt x="577" y="212"/>
                    <a:pt x="580" y="202"/>
                  </a:cubicBezTo>
                  <a:cubicBezTo>
                    <a:pt x="582" y="193"/>
                    <a:pt x="575" y="189"/>
                    <a:pt x="568" y="185"/>
                  </a:cubicBezTo>
                  <a:cubicBezTo>
                    <a:pt x="558" y="179"/>
                    <a:pt x="544" y="175"/>
                    <a:pt x="536" y="167"/>
                  </a:cubicBezTo>
                  <a:cubicBezTo>
                    <a:pt x="522" y="156"/>
                    <a:pt x="502" y="172"/>
                    <a:pt x="492" y="153"/>
                  </a:cubicBezTo>
                  <a:cubicBezTo>
                    <a:pt x="492" y="153"/>
                    <a:pt x="490" y="153"/>
                    <a:pt x="489" y="153"/>
                  </a:cubicBezTo>
                  <a:cubicBezTo>
                    <a:pt x="482" y="157"/>
                    <a:pt x="474" y="151"/>
                    <a:pt x="467" y="155"/>
                  </a:cubicBezTo>
                  <a:cubicBezTo>
                    <a:pt x="466" y="151"/>
                    <a:pt x="468" y="151"/>
                    <a:pt x="470" y="150"/>
                  </a:cubicBezTo>
                  <a:cubicBezTo>
                    <a:pt x="473" y="148"/>
                    <a:pt x="477" y="146"/>
                    <a:pt x="477" y="141"/>
                  </a:cubicBezTo>
                  <a:cubicBezTo>
                    <a:pt x="476" y="139"/>
                    <a:pt x="446" y="129"/>
                    <a:pt x="445" y="131"/>
                  </a:cubicBezTo>
                  <a:cubicBezTo>
                    <a:pt x="442" y="142"/>
                    <a:pt x="428" y="134"/>
                    <a:pt x="424" y="147"/>
                  </a:cubicBezTo>
                  <a:cubicBezTo>
                    <a:pt x="422" y="138"/>
                    <a:pt x="428" y="134"/>
                    <a:pt x="429" y="131"/>
                  </a:cubicBezTo>
                  <a:cubicBezTo>
                    <a:pt x="415" y="127"/>
                    <a:pt x="408" y="149"/>
                    <a:pt x="393" y="138"/>
                  </a:cubicBezTo>
                  <a:cubicBezTo>
                    <a:pt x="393" y="139"/>
                    <a:pt x="393" y="140"/>
                    <a:pt x="392" y="140"/>
                  </a:cubicBezTo>
                  <a:cubicBezTo>
                    <a:pt x="388" y="148"/>
                    <a:pt x="376" y="153"/>
                    <a:pt x="369" y="150"/>
                  </a:cubicBezTo>
                  <a:cubicBezTo>
                    <a:pt x="365" y="149"/>
                    <a:pt x="344" y="157"/>
                    <a:pt x="343" y="161"/>
                  </a:cubicBezTo>
                  <a:cubicBezTo>
                    <a:pt x="342" y="162"/>
                    <a:pt x="341" y="164"/>
                    <a:pt x="342" y="165"/>
                  </a:cubicBezTo>
                  <a:cubicBezTo>
                    <a:pt x="347" y="175"/>
                    <a:pt x="338" y="172"/>
                    <a:pt x="336" y="170"/>
                  </a:cubicBezTo>
                  <a:cubicBezTo>
                    <a:pt x="330" y="168"/>
                    <a:pt x="326" y="165"/>
                    <a:pt x="322" y="172"/>
                  </a:cubicBezTo>
                  <a:cubicBezTo>
                    <a:pt x="318" y="181"/>
                    <a:pt x="329" y="178"/>
                    <a:pt x="330" y="181"/>
                  </a:cubicBezTo>
                  <a:cubicBezTo>
                    <a:pt x="320" y="198"/>
                    <a:pt x="302" y="209"/>
                    <a:pt x="296" y="230"/>
                  </a:cubicBezTo>
                  <a:cubicBezTo>
                    <a:pt x="295" y="234"/>
                    <a:pt x="290" y="246"/>
                    <a:pt x="280" y="246"/>
                  </a:cubicBezTo>
                  <a:cubicBezTo>
                    <a:pt x="276" y="246"/>
                    <a:pt x="276" y="249"/>
                    <a:pt x="273" y="252"/>
                  </a:cubicBezTo>
                  <a:cubicBezTo>
                    <a:pt x="265" y="262"/>
                    <a:pt x="252" y="268"/>
                    <a:pt x="241" y="276"/>
                  </a:cubicBezTo>
                  <a:cubicBezTo>
                    <a:pt x="235" y="280"/>
                    <a:pt x="225" y="279"/>
                    <a:pt x="226" y="289"/>
                  </a:cubicBezTo>
                  <a:cubicBezTo>
                    <a:pt x="227" y="299"/>
                    <a:pt x="220" y="311"/>
                    <a:pt x="235" y="314"/>
                  </a:cubicBezTo>
                  <a:cubicBezTo>
                    <a:pt x="236" y="322"/>
                    <a:pt x="225" y="313"/>
                    <a:pt x="226" y="321"/>
                  </a:cubicBezTo>
                  <a:cubicBezTo>
                    <a:pt x="227" y="327"/>
                    <a:pt x="234" y="321"/>
                    <a:pt x="237" y="325"/>
                  </a:cubicBezTo>
                  <a:cubicBezTo>
                    <a:pt x="236" y="330"/>
                    <a:pt x="230" y="331"/>
                    <a:pt x="231" y="334"/>
                  </a:cubicBezTo>
                  <a:cubicBezTo>
                    <a:pt x="238" y="340"/>
                    <a:pt x="245" y="344"/>
                    <a:pt x="253" y="342"/>
                  </a:cubicBezTo>
                  <a:cubicBezTo>
                    <a:pt x="260" y="339"/>
                    <a:pt x="266" y="333"/>
                    <a:pt x="272" y="329"/>
                  </a:cubicBezTo>
                  <a:cubicBezTo>
                    <a:pt x="278" y="326"/>
                    <a:pt x="284" y="323"/>
                    <a:pt x="286" y="332"/>
                  </a:cubicBezTo>
                  <a:cubicBezTo>
                    <a:pt x="289" y="348"/>
                    <a:pt x="301" y="360"/>
                    <a:pt x="304" y="376"/>
                  </a:cubicBezTo>
                  <a:cubicBezTo>
                    <a:pt x="305" y="382"/>
                    <a:pt x="309" y="383"/>
                    <a:pt x="311" y="380"/>
                  </a:cubicBezTo>
                  <a:cubicBezTo>
                    <a:pt x="316" y="373"/>
                    <a:pt x="324" y="373"/>
                    <a:pt x="332" y="370"/>
                  </a:cubicBezTo>
                  <a:cubicBezTo>
                    <a:pt x="335" y="368"/>
                    <a:pt x="341" y="366"/>
                    <a:pt x="339" y="357"/>
                  </a:cubicBezTo>
                  <a:cubicBezTo>
                    <a:pt x="337" y="348"/>
                    <a:pt x="337" y="336"/>
                    <a:pt x="350" y="329"/>
                  </a:cubicBezTo>
                  <a:cubicBezTo>
                    <a:pt x="361" y="323"/>
                    <a:pt x="360" y="309"/>
                    <a:pt x="350" y="307"/>
                  </a:cubicBezTo>
                  <a:cubicBezTo>
                    <a:pt x="339" y="304"/>
                    <a:pt x="342" y="296"/>
                    <a:pt x="343" y="290"/>
                  </a:cubicBezTo>
                  <a:cubicBezTo>
                    <a:pt x="346" y="275"/>
                    <a:pt x="357" y="265"/>
                    <a:pt x="370" y="258"/>
                  </a:cubicBezTo>
                  <a:cubicBezTo>
                    <a:pt x="378" y="254"/>
                    <a:pt x="384" y="250"/>
                    <a:pt x="385" y="239"/>
                  </a:cubicBezTo>
                  <a:cubicBezTo>
                    <a:pt x="387" y="225"/>
                    <a:pt x="400" y="218"/>
                    <a:pt x="414" y="222"/>
                  </a:cubicBezTo>
                  <a:cubicBezTo>
                    <a:pt x="419" y="224"/>
                    <a:pt x="423" y="229"/>
                    <a:pt x="419" y="235"/>
                  </a:cubicBezTo>
                  <a:cubicBezTo>
                    <a:pt x="415" y="240"/>
                    <a:pt x="411" y="246"/>
                    <a:pt x="406" y="250"/>
                  </a:cubicBezTo>
                  <a:cubicBezTo>
                    <a:pt x="391" y="260"/>
                    <a:pt x="380" y="269"/>
                    <a:pt x="383" y="292"/>
                  </a:cubicBezTo>
                  <a:cubicBezTo>
                    <a:pt x="385" y="304"/>
                    <a:pt x="388" y="309"/>
                    <a:pt x="396" y="311"/>
                  </a:cubicBezTo>
                  <a:cubicBezTo>
                    <a:pt x="406" y="313"/>
                    <a:pt x="416" y="315"/>
                    <a:pt x="425" y="309"/>
                  </a:cubicBezTo>
                  <a:cubicBezTo>
                    <a:pt x="433" y="305"/>
                    <a:pt x="442" y="307"/>
                    <a:pt x="450" y="306"/>
                  </a:cubicBezTo>
                  <a:cubicBezTo>
                    <a:pt x="454" y="305"/>
                    <a:pt x="457" y="307"/>
                    <a:pt x="458" y="311"/>
                  </a:cubicBezTo>
                  <a:cubicBezTo>
                    <a:pt x="459" y="315"/>
                    <a:pt x="457" y="317"/>
                    <a:pt x="453" y="318"/>
                  </a:cubicBezTo>
                  <a:cubicBezTo>
                    <a:pt x="446" y="320"/>
                    <a:pt x="441" y="322"/>
                    <a:pt x="433" y="321"/>
                  </a:cubicBezTo>
                  <a:cubicBezTo>
                    <a:pt x="423" y="319"/>
                    <a:pt x="412" y="321"/>
                    <a:pt x="404" y="328"/>
                  </a:cubicBezTo>
                  <a:cubicBezTo>
                    <a:pt x="398" y="334"/>
                    <a:pt x="409" y="338"/>
                    <a:pt x="411" y="343"/>
                  </a:cubicBezTo>
                  <a:cubicBezTo>
                    <a:pt x="413" y="346"/>
                    <a:pt x="413" y="351"/>
                    <a:pt x="411" y="353"/>
                  </a:cubicBezTo>
                  <a:cubicBezTo>
                    <a:pt x="408" y="356"/>
                    <a:pt x="403" y="355"/>
                    <a:pt x="401" y="353"/>
                  </a:cubicBezTo>
                  <a:cubicBezTo>
                    <a:pt x="397" y="349"/>
                    <a:pt x="391" y="345"/>
                    <a:pt x="387" y="349"/>
                  </a:cubicBezTo>
                  <a:cubicBezTo>
                    <a:pt x="382" y="354"/>
                    <a:pt x="378" y="360"/>
                    <a:pt x="379" y="369"/>
                  </a:cubicBezTo>
                  <a:cubicBezTo>
                    <a:pt x="380" y="376"/>
                    <a:pt x="386" y="389"/>
                    <a:pt x="368" y="391"/>
                  </a:cubicBezTo>
                  <a:cubicBezTo>
                    <a:pt x="362" y="391"/>
                    <a:pt x="358" y="394"/>
                    <a:pt x="352" y="391"/>
                  </a:cubicBezTo>
                  <a:cubicBezTo>
                    <a:pt x="348" y="388"/>
                    <a:pt x="342" y="389"/>
                    <a:pt x="338" y="393"/>
                  </a:cubicBezTo>
                  <a:cubicBezTo>
                    <a:pt x="323" y="407"/>
                    <a:pt x="301" y="388"/>
                    <a:pt x="286" y="402"/>
                  </a:cubicBezTo>
                  <a:cubicBezTo>
                    <a:pt x="285" y="401"/>
                    <a:pt x="284" y="399"/>
                    <a:pt x="283" y="398"/>
                  </a:cubicBezTo>
                  <a:cubicBezTo>
                    <a:pt x="268" y="392"/>
                    <a:pt x="279" y="381"/>
                    <a:pt x="278" y="372"/>
                  </a:cubicBezTo>
                  <a:cubicBezTo>
                    <a:pt x="278" y="365"/>
                    <a:pt x="274" y="357"/>
                    <a:pt x="279" y="350"/>
                  </a:cubicBezTo>
                  <a:cubicBezTo>
                    <a:pt x="278" y="350"/>
                    <a:pt x="277" y="349"/>
                    <a:pt x="275" y="348"/>
                  </a:cubicBezTo>
                  <a:cubicBezTo>
                    <a:pt x="272" y="358"/>
                    <a:pt x="254" y="354"/>
                    <a:pt x="255" y="370"/>
                  </a:cubicBezTo>
                  <a:cubicBezTo>
                    <a:pt x="256" y="378"/>
                    <a:pt x="260" y="386"/>
                    <a:pt x="261" y="394"/>
                  </a:cubicBezTo>
                  <a:cubicBezTo>
                    <a:pt x="262" y="399"/>
                    <a:pt x="268" y="412"/>
                    <a:pt x="251" y="406"/>
                  </a:cubicBezTo>
                  <a:cubicBezTo>
                    <a:pt x="246" y="404"/>
                    <a:pt x="237" y="407"/>
                    <a:pt x="232" y="410"/>
                  </a:cubicBezTo>
                  <a:cubicBezTo>
                    <a:pt x="217" y="420"/>
                    <a:pt x="207" y="436"/>
                    <a:pt x="191" y="447"/>
                  </a:cubicBezTo>
                  <a:cubicBezTo>
                    <a:pt x="181" y="454"/>
                    <a:pt x="175" y="465"/>
                    <a:pt x="160" y="458"/>
                  </a:cubicBezTo>
                  <a:cubicBezTo>
                    <a:pt x="157" y="457"/>
                    <a:pt x="154" y="459"/>
                    <a:pt x="155" y="463"/>
                  </a:cubicBezTo>
                  <a:cubicBezTo>
                    <a:pt x="160" y="481"/>
                    <a:pt x="151" y="474"/>
                    <a:pt x="142" y="471"/>
                  </a:cubicBezTo>
                  <a:cubicBezTo>
                    <a:pt x="137" y="469"/>
                    <a:pt x="128" y="469"/>
                    <a:pt x="126" y="475"/>
                  </a:cubicBezTo>
                  <a:cubicBezTo>
                    <a:pt x="124" y="480"/>
                    <a:pt x="129" y="485"/>
                    <a:pt x="137" y="486"/>
                  </a:cubicBezTo>
                  <a:cubicBezTo>
                    <a:pt x="164" y="489"/>
                    <a:pt x="165" y="517"/>
                    <a:pt x="158" y="536"/>
                  </a:cubicBezTo>
                  <a:cubicBezTo>
                    <a:pt x="155" y="541"/>
                    <a:pt x="151" y="541"/>
                    <a:pt x="148" y="540"/>
                  </a:cubicBezTo>
                  <a:cubicBezTo>
                    <a:pt x="131" y="534"/>
                    <a:pt x="113" y="539"/>
                    <a:pt x="96" y="535"/>
                  </a:cubicBezTo>
                  <a:cubicBezTo>
                    <a:pt x="91" y="533"/>
                    <a:pt x="81" y="536"/>
                    <a:pt x="84" y="548"/>
                  </a:cubicBezTo>
                  <a:cubicBezTo>
                    <a:pt x="87" y="559"/>
                    <a:pt x="88" y="572"/>
                    <a:pt x="82" y="582"/>
                  </a:cubicBezTo>
                  <a:cubicBezTo>
                    <a:pt x="75" y="594"/>
                    <a:pt x="89" y="602"/>
                    <a:pt x="86" y="613"/>
                  </a:cubicBezTo>
                  <a:cubicBezTo>
                    <a:pt x="86" y="613"/>
                    <a:pt x="90" y="615"/>
                    <a:pt x="91" y="615"/>
                  </a:cubicBezTo>
                  <a:cubicBezTo>
                    <a:pt x="101" y="609"/>
                    <a:pt x="106" y="614"/>
                    <a:pt x="111" y="621"/>
                  </a:cubicBezTo>
                  <a:cubicBezTo>
                    <a:pt x="114" y="626"/>
                    <a:pt x="117" y="622"/>
                    <a:pt x="120" y="622"/>
                  </a:cubicBezTo>
                  <a:cubicBezTo>
                    <a:pt x="127" y="620"/>
                    <a:pt x="134" y="618"/>
                    <a:pt x="142" y="618"/>
                  </a:cubicBezTo>
                  <a:cubicBezTo>
                    <a:pt x="154" y="618"/>
                    <a:pt x="171" y="602"/>
                    <a:pt x="173" y="590"/>
                  </a:cubicBezTo>
                  <a:cubicBezTo>
                    <a:pt x="174" y="576"/>
                    <a:pt x="180" y="567"/>
                    <a:pt x="195" y="564"/>
                  </a:cubicBezTo>
                  <a:cubicBezTo>
                    <a:pt x="200" y="562"/>
                    <a:pt x="207" y="557"/>
                    <a:pt x="206" y="551"/>
                  </a:cubicBezTo>
                  <a:cubicBezTo>
                    <a:pt x="205" y="538"/>
                    <a:pt x="213" y="539"/>
                    <a:pt x="220" y="540"/>
                  </a:cubicBezTo>
                  <a:cubicBezTo>
                    <a:pt x="234" y="543"/>
                    <a:pt x="246" y="540"/>
                    <a:pt x="257" y="530"/>
                  </a:cubicBezTo>
                  <a:cubicBezTo>
                    <a:pt x="263" y="525"/>
                    <a:pt x="273" y="526"/>
                    <a:pt x="276" y="535"/>
                  </a:cubicBezTo>
                  <a:cubicBezTo>
                    <a:pt x="282" y="551"/>
                    <a:pt x="295" y="557"/>
                    <a:pt x="308" y="565"/>
                  </a:cubicBezTo>
                  <a:cubicBezTo>
                    <a:pt x="321" y="572"/>
                    <a:pt x="335" y="580"/>
                    <a:pt x="331" y="600"/>
                  </a:cubicBezTo>
                  <a:cubicBezTo>
                    <a:pt x="333" y="594"/>
                    <a:pt x="344" y="593"/>
                    <a:pt x="341" y="586"/>
                  </a:cubicBezTo>
                  <a:cubicBezTo>
                    <a:pt x="335" y="570"/>
                    <a:pt x="347" y="578"/>
                    <a:pt x="352" y="577"/>
                  </a:cubicBezTo>
                  <a:cubicBezTo>
                    <a:pt x="352" y="573"/>
                    <a:pt x="350" y="571"/>
                    <a:pt x="347" y="570"/>
                  </a:cubicBezTo>
                  <a:cubicBezTo>
                    <a:pt x="328" y="561"/>
                    <a:pt x="313" y="548"/>
                    <a:pt x="301" y="530"/>
                  </a:cubicBezTo>
                  <a:cubicBezTo>
                    <a:pt x="297" y="524"/>
                    <a:pt x="296" y="518"/>
                    <a:pt x="301" y="512"/>
                  </a:cubicBezTo>
                  <a:cubicBezTo>
                    <a:pt x="307" y="505"/>
                    <a:pt x="310" y="514"/>
                    <a:pt x="313" y="517"/>
                  </a:cubicBezTo>
                  <a:cubicBezTo>
                    <a:pt x="325" y="530"/>
                    <a:pt x="337" y="544"/>
                    <a:pt x="355" y="550"/>
                  </a:cubicBezTo>
                  <a:cubicBezTo>
                    <a:pt x="364" y="554"/>
                    <a:pt x="364" y="561"/>
                    <a:pt x="364" y="568"/>
                  </a:cubicBezTo>
                  <a:cubicBezTo>
                    <a:pt x="364" y="580"/>
                    <a:pt x="375" y="593"/>
                    <a:pt x="388" y="595"/>
                  </a:cubicBezTo>
                  <a:cubicBezTo>
                    <a:pt x="382" y="600"/>
                    <a:pt x="379" y="606"/>
                    <a:pt x="385" y="611"/>
                  </a:cubicBezTo>
                  <a:cubicBezTo>
                    <a:pt x="388" y="614"/>
                    <a:pt x="396" y="621"/>
                    <a:pt x="398" y="616"/>
                  </a:cubicBezTo>
                  <a:cubicBezTo>
                    <a:pt x="401" y="609"/>
                    <a:pt x="406" y="604"/>
                    <a:pt x="409" y="597"/>
                  </a:cubicBezTo>
                  <a:cubicBezTo>
                    <a:pt x="397" y="595"/>
                    <a:pt x="402" y="582"/>
                    <a:pt x="392" y="576"/>
                  </a:cubicBezTo>
                  <a:cubicBezTo>
                    <a:pt x="405" y="577"/>
                    <a:pt x="413" y="565"/>
                    <a:pt x="421" y="568"/>
                  </a:cubicBezTo>
                  <a:cubicBezTo>
                    <a:pt x="434" y="573"/>
                    <a:pt x="443" y="568"/>
                    <a:pt x="455" y="563"/>
                  </a:cubicBezTo>
                  <a:cubicBezTo>
                    <a:pt x="443" y="554"/>
                    <a:pt x="440" y="545"/>
                    <a:pt x="452" y="534"/>
                  </a:cubicBezTo>
                  <a:cubicBezTo>
                    <a:pt x="454" y="533"/>
                    <a:pt x="454" y="531"/>
                    <a:pt x="455" y="529"/>
                  </a:cubicBezTo>
                  <a:cubicBezTo>
                    <a:pt x="462" y="520"/>
                    <a:pt x="465" y="509"/>
                    <a:pt x="474" y="502"/>
                  </a:cubicBezTo>
                  <a:cubicBezTo>
                    <a:pt x="479" y="498"/>
                    <a:pt x="502" y="501"/>
                    <a:pt x="501" y="506"/>
                  </a:cubicBezTo>
                  <a:cubicBezTo>
                    <a:pt x="499" y="511"/>
                    <a:pt x="497" y="515"/>
                    <a:pt x="502" y="519"/>
                  </a:cubicBezTo>
                  <a:cubicBezTo>
                    <a:pt x="508" y="525"/>
                    <a:pt x="513" y="523"/>
                    <a:pt x="519" y="519"/>
                  </a:cubicBezTo>
                  <a:cubicBezTo>
                    <a:pt x="521" y="517"/>
                    <a:pt x="525" y="514"/>
                    <a:pt x="520" y="512"/>
                  </a:cubicBezTo>
                  <a:cubicBezTo>
                    <a:pt x="507" y="505"/>
                    <a:pt x="520" y="501"/>
                    <a:pt x="522" y="501"/>
                  </a:cubicBezTo>
                  <a:cubicBezTo>
                    <a:pt x="533" y="498"/>
                    <a:pt x="542" y="489"/>
                    <a:pt x="556" y="494"/>
                  </a:cubicBezTo>
                  <a:cubicBezTo>
                    <a:pt x="545" y="500"/>
                    <a:pt x="546" y="512"/>
                    <a:pt x="536" y="521"/>
                  </a:cubicBezTo>
                  <a:cubicBezTo>
                    <a:pt x="554" y="523"/>
                    <a:pt x="560" y="540"/>
                    <a:pt x="576" y="543"/>
                  </a:cubicBezTo>
                  <a:cubicBezTo>
                    <a:pt x="579" y="543"/>
                    <a:pt x="584" y="551"/>
                    <a:pt x="582" y="556"/>
                  </a:cubicBezTo>
                  <a:cubicBezTo>
                    <a:pt x="580" y="561"/>
                    <a:pt x="576" y="564"/>
                    <a:pt x="569" y="564"/>
                  </a:cubicBezTo>
                  <a:cubicBezTo>
                    <a:pt x="554" y="564"/>
                    <a:pt x="540" y="566"/>
                    <a:pt x="526" y="559"/>
                  </a:cubicBezTo>
                  <a:cubicBezTo>
                    <a:pt x="518" y="555"/>
                    <a:pt x="507" y="555"/>
                    <a:pt x="496" y="557"/>
                  </a:cubicBezTo>
                  <a:cubicBezTo>
                    <a:pt x="473" y="561"/>
                    <a:pt x="454" y="576"/>
                    <a:pt x="429" y="577"/>
                  </a:cubicBezTo>
                  <a:cubicBezTo>
                    <a:pt x="431" y="582"/>
                    <a:pt x="437" y="583"/>
                    <a:pt x="436" y="590"/>
                  </a:cubicBezTo>
                  <a:cubicBezTo>
                    <a:pt x="435" y="600"/>
                    <a:pt x="435" y="610"/>
                    <a:pt x="448" y="615"/>
                  </a:cubicBezTo>
                  <a:cubicBezTo>
                    <a:pt x="457" y="619"/>
                    <a:pt x="464" y="629"/>
                    <a:pt x="476" y="618"/>
                  </a:cubicBezTo>
                  <a:cubicBezTo>
                    <a:pt x="478" y="616"/>
                    <a:pt x="484" y="617"/>
                    <a:pt x="487" y="620"/>
                  </a:cubicBezTo>
                  <a:cubicBezTo>
                    <a:pt x="494" y="626"/>
                    <a:pt x="500" y="625"/>
                    <a:pt x="508" y="620"/>
                  </a:cubicBezTo>
                  <a:cubicBezTo>
                    <a:pt x="519" y="613"/>
                    <a:pt x="526" y="618"/>
                    <a:pt x="526" y="630"/>
                  </a:cubicBezTo>
                  <a:cubicBezTo>
                    <a:pt x="526" y="648"/>
                    <a:pt x="515" y="662"/>
                    <a:pt x="507" y="676"/>
                  </a:cubicBezTo>
                  <a:cubicBezTo>
                    <a:pt x="504" y="683"/>
                    <a:pt x="490" y="677"/>
                    <a:pt x="481" y="678"/>
                  </a:cubicBezTo>
                  <a:cubicBezTo>
                    <a:pt x="477" y="678"/>
                    <a:pt x="472" y="677"/>
                    <a:pt x="468" y="678"/>
                  </a:cubicBezTo>
                  <a:cubicBezTo>
                    <a:pt x="443" y="684"/>
                    <a:pt x="421" y="672"/>
                    <a:pt x="398" y="664"/>
                  </a:cubicBezTo>
                  <a:cubicBezTo>
                    <a:pt x="381" y="658"/>
                    <a:pt x="373" y="660"/>
                    <a:pt x="370" y="678"/>
                  </a:cubicBezTo>
                  <a:cubicBezTo>
                    <a:pt x="369" y="686"/>
                    <a:pt x="368" y="690"/>
                    <a:pt x="357" y="686"/>
                  </a:cubicBezTo>
                  <a:cubicBezTo>
                    <a:pt x="341" y="679"/>
                    <a:pt x="327" y="672"/>
                    <a:pt x="312" y="664"/>
                  </a:cubicBezTo>
                  <a:cubicBezTo>
                    <a:pt x="303" y="658"/>
                    <a:pt x="291" y="661"/>
                    <a:pt x="281" y="654"/>
                  </a:cubicBezTo>
                  <a:cubicBezTo>
                    <a:pt x="274" y="649"/>
                    <a:pt x="271" y="647"/>
                    <a:pt x="280" y="642"/>
                  </a:cubicBezTo>
                  <a:cubicBezTo>
                    <a:pt x="292" y="636"/>
                    <a:pt x="274" y="626"/>
                    <a:pt x="283" y="620"/>
                  </a:cubicBezTo>
                  <a:cubicBezTo>
                    <a:pt x="280" y="617"/>
                    <a:pt x="278" y="611"/>
                    <a:pt x="273" y="612"/>
                  </a:cubicBezTo>
                  <a:cubicBezTo>
                    <a:pt x="262" y="614"/>
                    <a:pt x="249" y="609"/>
                    <a:pt x="240" y="613"/>
                  </a:cubicBezTo>
                  <a:cubicBezTo>
                    <a:pt x="226" y="620"/>
                    <a:pt x="212" y="617"/>
                    <a:pt x="198" y="618"/>
                  </a:cubicBezTo>
                  <a:cubicBezTo>
                    <a:pt x="190" y="618"/>
                    <a:pt x="183" y="620"/>
                    <a:pt x="177" y="624"/>
                  </a:cubicBezTo>
                  <a:cubicBezTo>
                    <a:pt x="159" y="634"/>
                    <a:pt x="142" y="644"/>
                    <a:pt x="121" y="630"/>
                  </a:cubicBezTo>
                  <a:cubicBezTo>
                    <a:pt x="115" y="626"/>
                    <a:pt x="113" y="631"/>
                    <a:pt x="111" y="635"/>
                  </a:cubicBezTo>
                  <a:cubicBezTo>
                    <a:pt x="107" y="642"/>
                    <a:pt x="106" y="652"/>
                    <a:pt x="97" y="654"/>
                  </a:cubicBezTo>
                  <a:cubicBezTo>
                    <a:pt x="80" y="657"/>
                    <a:pt x="76" y="670"/>
                    <a:pt x="76" y="684"/>
                  </a:cubicBezTo>
                  <a:cubicBezTo>
                    <a:pt x="76" y="691"/>
                    <a:pt x="73" y="696"/>
                    <a:pt x="69" y="700"/>
                  </a:cubicBezTo>
                  <a:cubicBezTo>
                    <a:pt x="62" y="710"/>
                    <a:pt x="48" y="713"/>
                    <a:pt x="40" y="722"/>
                  </a:cubicBezTo>
                  <a:cubicBezTo>
                    <a:pt x="28" y="735"/>
                    <a:pt x="21" y="751"/>
                    <a:pt x="13" y="767"/>
                  </a:cubicBezTo>
                  <a:cubicBezTo>
                    <a:pt x="6" y="778"/>
                    <a:pt x="0" y="787"/>
                    <a:pt x="9" y="802"/>
                  </a:cubicBezTo>
                  <a:cubicBezTo>
                    <a:pt x="13" y="808"/>
                    <a:pt x="14" y="821"/>
                    <a:pt x="9" y="833"/>
                  </a:cubicBezTo>
                  <a:cubicBezTo>
                    <a:pt x="1" y="852"/>
                    <a:pt x="1" y="872"/>
                    <a:pt x="18" y="888"/>
                  </a:cubicBezTo>
                  <a:cubicBezTo>
                    <a:pt x="31" y="900"/>
                    <a:pt x="36" y="919"/>
                    <a:pt x="49" y="929"/>
                  </a:cubicBezTo>
                  <a:cubicBezTo>
                    <a:pt x="70" y="944"/>
                    <a:pt x="89" y="964"/>
                    <a:pt x="123" y="956"/>
                  </a:cubicBezTo>
                  <a:cubicBezTo>
                    <a:pt x="147" y="950"/>
                    <a:pt x="173" y="950"/>
                    <a:pt x="197" y="939"/>
                  </a:cubicBezTo>
                  <a:cubicBezTo>
                    <a:pt x="207" y="935"/>
                    <a:pt x="221" y="939"/>
                    <a:pt x="226" y="947"/>
                  </a:cubicBezTo>
                  <a:cubicBezTo>
                    <a:pt x="234" y="962"/>
                    <a:pt x="243" y="964"/>
                    <a:pt x="255" y="956"/>
                  </a:cubicBezTo>
                  <a:cubicBezTo>
                    <a:pt x="258" y="955"/>
                    <a:pt x="259" y="956"/>
                    <a:pt x="260" y="957"/>
                  </a:cubicBezTo>
                  <a:cubicBezTo>
                    <a:pt x="272" y="965"/>
                    <a:pt x="278" y="974"/>
                    <a:pt x="271" y="989"/>
                  </a:cubicBezTo>
                  <a:cubicBezTo>
                    <a:pt x="261" y="1008"/>
                    <a:pt x="263" y="1026"/>
                    <a:pt x="280" y="1039"/>
                  </a:cubicBezTo>
                  <a:cubicBezTo>
                    <a:pt x="297" y="1053"/>
                    <a:pt x="300" y="1074"/>
                    <a:pt x="306" y="1093"/>
                  </a:cubicBezTo>
                  <a:cubicBezTo>
                    <a:pt x="308" y="1103"/>
                    <a:pt x="314" y="1115"/>
                    <a:pt x="309" y="1124"/>
                  </a:cubicBezTo>
                  <a:cubicBezTo>
                    <a:pt x="304" y="1135"/>
                    <a:pt x="301" y="1146"/>
                    <a:pt x="296" y="1156"/>
                  </a:cubicBezTo>
                  <a:cubicBezTo>
                    <a:pt x="289" y="1173"/>
                    <a:pt x="293" y="1185"/>
                    <a:pt x="300" y="1200"/>
                  </a:cubicBezTo>
                  <a:cubicBezTo>
                    <a:pt x="306" y="1216"/>
                    <a:pt x="316" y="1230"/>
                    <a:pt x="317" y="1250"/>
                  </a:cubicBezTo>
                  <a:cubicBezTo>
                    <a:pt x="317" y="1265"/>
                    <a:pt x="320" y="1282"/>
                    <a:pt x="329" y="1296"/>
                  </a:cubicBezTo>
                  <a:cubicBezTo>
                    <a:pt x="340" y="1312"/>
                    <a:pt x="350" y="1329"/>
                    <a:pt x="349" y="1350"/>
                  </a:cubicBezTo>
                  <a:cubicBezTo>
                    <a:pt x="349" y="1360"/>
                    <a:pt x="364" y="1371"/>
                    <a:pt x="368" y="1367"/>
                  </a:cubicBezTo>
                  <a:cubicBezTo>
                    <a:pt x="377" y="1359"/>
                    <a:pt x="388" y="1359"/>
                    <a:pt x="397" y="1359"/>
                  </a:cubicBezTo>
                  <a:cubicBezTo>
                    <a:pt x="425" y="1359"/>
                    <a:pt x="448" y="1349"/>
                    <a:pt x="463" y="1326"/>
                  </a:cubicBezTo>
                  <a:cubicBezTo>
                    <a:pt x="473" y="1310"/>
                    <a:pt x="493" y="1299"/>
                    <a:pt x="491" y="1278"/>
                  </a:cubicBezTo>
                  <a:cubicBezTo>
                    <a:pt x="490" y="1267"/>
                    <a:pt x="494" y="1262"/>
                    <a:pt x="501" y="1260"/>
                  </a:cubicBezTo>
                  <a:cubicBezTo>
                    <a:pt x="519" y="1256"/>
                    <a:pt x="518" y="1244"/>
                    <a:pt x="517" y="1231"/>
                  </a:cubicBezTo>
                  <a:cubicBezTo>
                    <a:pt x="516" y="1225"/>
                    <a:pt x="515" y="1220"/>
                    <a:pt x="513" y="1215"/>
                  </a:cubicBezTo>
                  <a:cubicBezTo>
                    <a:pt x="509" y="1209"/>
                    <a:pt x="512" y="1203"/>
                    <a:pt x="516" y="1201"/>
                  </a:cubicBezTo>
                  <a:cubicBezTo>
                    <a:pt x="528" y="1193"/>
                    <a:pt x="537" y="1180"/>
                    <a:pt x="552" y="1175"/>
                  </a:cubicBezTo>
                  <a:cubicBezTo>
                    <a:pt x="563" y="1172"/>
                    <a:pt x="569" y="1163"/>
                    <a:pt x="570" y="1149"/>
                  </a:cubicBezTo>
                  <a:cubicBezTo>
                    <a:pt x="572" y="1122"/>
                    <a:pt x="557" y="1097"/>
                    <a:pt x="555" y="1071"/>
                  </a:cubicBezTo>
                  <a:cubicBezTo>
                    <a:pt x="554" y="1054"/>
                    <a:pt x="558" y="1039"/>
                    <a:pt x="569" y="1029"/>
                  </a:cubicBezTo>
                  <a:cubicBezTo>
                    <a:pt x="587" y="1012"/>
                    <a:pt x="602" y="992"/>
                    <a:pt x="623" y="979"/>
                  </a:cubicBezTo>
                  <a:cubicBezTo>
                    <a:pt x="646" y="964"/>
                    <a:pt x="655" y="939"/>
                    <a:pt x="668" y="918"/>
                  </a:cubicBezTo>
                  <a:cubicBezTo>
                    <a:pt x="673" y="908"/>
                    <a:pt x="680" y="896"/>
                    <a:pt x="674" y="882"/>
                  </a:cubicBezTo>
                  <a:cubicBezTo>
                    <a:pt x="667" y="887"/>
                    <a:pt x="659" y="888"/>
                    <a:pt x="650" y="889"/>
                  </a:cubicBezTo>
                  <a:cubicBezTo>
                    <a:pt x="640" y="889"/>
                    <a:pt x="629" y="892"/>
                    <a:pt x="619" y="896"/>
                  </a:cubicBezTo>
                  <a:cubicBezTo>
                    <a:pt x="614" y="898"/>
                    <a:pt x="606" y="903"/>
                    <a:pt x="605" y="898"/>
                  </a:cubicBezTo>
                  <a:cubicBezTo>
                    <a:pt x="604" y="891"/>
                    <a:pt x="587" y="891"/>
                    <a:pt x="598" y="880"/>
                  </a:cubicBezTo>
                  <a:cubicBezTo>
                    <a:pt x="599" y="878"/>
                    <a:pt x="596" y="876"/>
                    <a:pt x="595" y="874"/>
                  </a:cubicBezTo>
                  <a:cubicBezTo>
                    <a:pt x="586" y="865"/>
                    <a:pt x="581" y="854"/>
                    <a:pt x="567" y="851"/>
                  </a:cubicBezTo>
                  <a:cubicBezTo>
                    <a:pt x="561" y="850"/>
                    <a:pt x="558" y="842"/>
                    <a:pt x="556" y="836"/>
                  </a:cubicBezTo>
                  <a:cubicBezTo>
                    <a:pt x="549" y="817"/>
                    <a:pt x="535" y="801"/>
                    <a:pt x="533" y="779"/>
                  </a:cubicBezTo>
                  <a:cubicBezTo>
                    <a:pt x="533" y="779"/>
                    <a:pt x="533" y="779"/>
                    <a:pt x="532" y="778"/>
                  </a:cubicBezTo>
                  <a:cubicBezTo>
                    <a:pt x="520" y="764"/>
                    <a:pt x="515" y="746"/>
                    <a:pt x="507" y="730"/>
                  </a:cubicBezTo>
                  <a:cubicBezTo>
                    <a:pt x="500" y="718"/>
                    <a:pt x="501" y="717"/>
                    <a:pt x="512" y="711"/>
                  </a:cubicBezTo>
                  <a:cubicBezTo>
                    <a:pt x="527" y="729"/>
                    <a:pt x="538" y="749"/>
                    <a:pt x="552" y="767"/>
                  </a:cubicBezTo>
                  <a:cubicBezTo>
                    <a:pt x="559" y="776"/>
                    <a:pt x="554" y="788"/>
                    <a:pt x="562" y="795"/>
                  </a:cubicBezTo>
                  <a:cubicBezTo>
                    <a:pt x="584" y="814"/>
                    <a:pt x="592" y="840"/>
                    <a:pt x="598" y="867"/>
                  </a:cubicBezTo>
                  <a:cubicBezTo>
                    <a:pt x="600" y="877"/>
                    <a:pt x="605" y="877"/>
                    <a:pt x="612" y="874"/>
                  </a:cubicBezTo>
                  <a:cubicBezTo>
                    <a:pt x="640" y="863"/>
                    <a:pt x="672" y="857"/>
                    <a:pt x="696" y="836"/>
                  </a:cubicBezTo>
                  <a:cubicBezTo>
                    <a:pt x="699" y="834"/>
                    <a:pt x="702" y="834"/>
                    <a:pt x="705" y="834"/>
                  </a:cubicBezTo>
                  <a:cubicBezTo>
                    <a:pt x="720" y="832"/>
                    <a:pt x="733" y="822"/>
                    <a:pt x="739" y="812"/>
                  </a:cubicBezTo>
                  <a:cubicBezTo>
                    <a:pt x="744" y="803"/>
                    <a:pt x="752" y="797"/>
                    <a:pt x="757" y="789"/>
                  </a:cubicBezTo>
                  <a:cubicBezTo>
                    <a:pt x="765" y="777"/>
                    <a:pt x="765" y="767"/>
                    <a:pt x="754" y="764"/>
                  </a:cubicBezTo>
                  <a:cubicBezTo>
                    <a:pt x="738" y="760"/>
                    <a:pt x="732" y="750"/>
                    <a:pt x="728" y="732"/>
                  </a:cubicBezTo>
                  <a:cubicBezTo>
                    <a:pt x="722" y="739"/>
                    <a:pt x="718" y="743"/>
                    <a:pt x="716" y="748"/>
                  </a:cubicBezTo>
                  <a:cubicBezTo>
                    <a:pt x="709" y="762"/>
                    <a:pt x="695" y="755"/>
                    <a:pt x="684" y="757"/>
                  </a:cubicBezTo>
                  <a:cubicBezTo>
                    <a:pt x="679" y="759"/>
                    <a:pt x="684" y="745"/>
                    <a:pt x="681" y="739"/>
                  </a:cubicBezTo>
                  <a:cubicBezTo>
                    <a:pt x="681" y="739"/>
                    <a:pt x="681" y="739"/>
                    <a:pt x="680" y="738"/>
                  </a:cubicBezTo>
                  <a:cubicBezTo>
                    <a:pt x="675" y="733"/>
                    <a:pt x="672" y="750"/>
                    <a:pt x="669" y="741"/>
                  </a:cubicBezTo>
                  <a:cubicBezTo>
                    <a:pt x="665" y="727"/>
                    <a:pt x="653" y="718"/>
                    <a:pt x="649" y="705"/>
                  </a:cubicBezTo>
                  <a:cubicBezTo>
                    <a:pt x="648" y="701"/>
                    <a:pt x="645" y="698"/>
                    <a:pt x="651" y="695"/>
                  </a:cubicBezTo>
                  <a:cubicBezTo>
                    <a:pt x="657" y="692"/>
                    <a:pt x="662" y="688"/>
                    <a:pt x="667" y="694"/>
                  </a:cubicBezTo>
                  <a:cubicBezTo>
                    <a:pt x="670" y="697"/>
                    <a:pt x="674" y="701"/>
                    <a:pt x="676" y="707"/>
                  </a:cubicBezTo>
                  <a:cubicBezTo>
                    <a:pt x="681" y="721"/>
                    <a:pt x="709" y="733"/>
                    <a:pt x="724" y="727"/>
                  </a:cubicBezTo>
                  <a:cubicBezTo>
                    <a:pt x="731" y="725"/>
                    <a:pt x="735" y="725"/>
                    <a:pt x="738" y="733"/>
                  </a:cubicBezTo>
                  <a:cubicBezTo>
                    <a:pt x="740" y="738"/>
                    <a:pt x="743" y="744"/>
                    <a:pt x="750" y="744"/>
                  </a:cubicBezTo>
                  <a:cubicBezTo>
                    <a:pt x="766" y="743"/>
                    <a:pt x="782" y="747"/>
                    <a:pt x="798" y="745"/>
                  </a:cubicBezTo>
                  <a:cubicBezTo>
                    <a:pt x="808" y="743"/>
                    <a:pt x="821" y="740"/>
                    <a:pt x="829" y="745"/>
                  </a:cubicBezTo>
                  <a:cubicBezTo>
                    <a:pt x="842" y="752"/>
                    <a:pt x="851" y="765"/>
                    <a:pt x="862" y="775"/>
                  </a:cubicBezTo>
                  <a:cubicBezTo>
                    <a:pt x="862" y="775"/>
                    <a:pt x="862" y="776"/>
                    <a:pt x="862" y="776"/>
                  </a:cubicBezTo>
                  <a:cubicBezTo>
                    <a:pt x="863" y="791"/>
                    <a:pt x="876" y="798"/>
                    <a:pt x="888" y="791"/>
                  </a:cubicBezTo>
                  <a:cubicBezTo>
                    <a:pt x="890" y="789"/>
                    <a:pt x="890" y="784"/>
                    <a:pt x="894" y="787"/>
                  </a:cubicBezTo>
                  <a:cubicBezTo>
                    <a:pt x="898" y="789"/>
                    <a:pt x="899" y="793"/>
                    <a:pt x="897" y="796"/>
                  </a:cubicBezTo>
                  <a:cubicBezTo>
                    <a:pt x="896" y="799"/>
                    <a:pt x="895" y="802"/>
                    <a:pt x="895" y="805"/>
                  </a:cubicBezTo>
                  <a:cubicBezTo>
                    <a:pt x="903" y="845"/>
                    <a:pt x="919" y="883"/>
                    <a:pt x="936" y="920"/>
                  </a:cubicBezTo>
                  <a:cubicBezTo>
                    <a:pt x="938" y="924"/>
                    <a:pt x="941" y="927"/>
                    <a:pt x="945" y="923"/>
                  </a:cubicBezTo>
                  <a:cubicBezTo>
                    <a:pt x="961" y="909"/>
                    <a:pt x="970" y="890"/>
                    <a:pt x="969" y="869"/>
                  </a:cubicBezTo>
                  <a:cubicBezTo>
                    <a:pt x="969" y="856"/>
                    <a:pt x="972" y="847"/>
                    <a:pt x="983" y="840"/>
                  </a:cubicBezTo>
                  <a:cubicBezTo>
                    <a:pt x="989" y="835"/>
                    <a:pt x="994" y="828"/>
                    <a:pt x="1000" y="824"/>
                  </a:cubicBezTo>
                  <a:cubicBezTo>
                    <a:pt x="1021" y="812"/>
                    <a:pt x="1032" y="786"/>
                    <a:pt x="1059" y="780"/>
                  </a:cubicBezTo>
                  <a:cubicBezTo>
                    <a:pt x="1073" y="776"/>
                    <a:pt x="1079" y="775"/>
                    <a:pt x="1082" y="791"/>
                  </a:cubicBezTo>
                  <a:cubicBezTo>
                    <a:pt x="1082" y="795"/>
                    <a:pt x="1086" y="799"/>
                    <a:pt x="1089" y="801"/>
                  </a:cubicBezTo>
                  <a:cubicBezTo>
                    <a:pt x="1100" y="809"/>
                    <a:pt x="1103" y="820"/>
                    <a:pt x="1102" y="832"/>
                  </a:cubicBezTo>
                  <a:cubicBezTo>
                    <a:pt x="1102" y="836"/>
                    <a:pt x="1099" y="839"/>
                    <a:pt x="1105" y="842"/>
                  </a:cubicBezTo>
                  <a:cubicBezTo>
                    <a:pt x="1110" y="844"/>
                    <a:pt x="1113" y="843"/>
                    <a:pt x="1116" y="839"/>
                  </a:cubicBezTo>
                  <a:cubicBezTo>
                    <a:pt x="1119" y="836"/>
                    <a:pt x="1122" y="832"/>
                    <a:pt x="1126" y="835"/>
                  </a:cubicBezTo>
                  <a:cubicBezTo>
                    <a:pt x="1130" y="837"/>
                    <a:pt x="1132" y="841"/>
                    <a:pt x="1132" y="846"/>
                  </a:cubicBezTo>
                  <a:cubicBezTo>
                    <a:pt x="1132" y="852"/>
                    <a:pt x="1131" y="859"/>
                    <a:pt x="1135" y="865"/>
                  </a:cubicBezTo>
                  <a:cubicBezTo>
                    <a:pt x="1141" y="877"/>
                    <a:pt x="1142" y="889"/>
                    <a:pt x="1139" y="902"/>
                  </a:cubicBezTo>
                  <a:cubicBezTo>
                    <a:pt x="1137" y="913"/>
                    <a:pt x="1136" y="923"/>
                    <a:pt x="1148" y="930"/>
                  </a:cubicBezTo>
                  <a:cubicBezTo>
                    <a:pt x="1153" y="934"/>
                    <a:pt x="1155" y="940"/>
                    <a:pt x="1157" y="947"/>
                  </a:cubicBezTo>
                  <a:cubicBezTo>
                    <a:pt x="1160" y="962"/>
                    <a:pt x="1164" y="978"/>
                    <a:pt x="1181" y="985"/>
                  </a:cubicBezTo>
                  <a:cubicBezTo>
                    <a:pt x="1185" y="987"/>
                    <a:pt x="1189" y="993"/>
                    <a:pt x="1194" y="989"/>
                  </a:cubicBezTo>
                  <a:cubicBezTo>
                    <a:pt x="1198" y="984"/>
                    <a:pt x="1192" y="981"/>
                    <a:pt x="1190" y="977"/>
                  </a:cubicBezTo>
                  <a:cubicBezTo>
                    <a:pt x="1189" y="976"/>
                    <a:pt x="1189" y="973"/>
                    <a:pt x="1189" y="971"/>
                  </a:cubicBezTo>
                  <a:cubicBezTo>
                    <a:pt x="1192" y="953"/>
                    <a:pt x="1179" y="945"/>
                    <a:pt x="1166" y="936"/>
                  </a:cubicBezTo>
                  <a:cubicBezTo>
                    <a:pt x="1156" y="928"/>
                    <a:pt x="1149" y="915"/>
                    <a:pt x="1148" y="903"/>
                  </a:cubicBezTo>
                  <a:cubicBezTo>
                    <a:pt x="1147" y="892"/>
                    <a:pt x="1154" y="881"/>
                    <a:pt x="1158" y="869"/>
                  </a:cubicBezTo>
                  <a:cubicBezTo>
                    <a:pt x="1177" y="881"/>
                    <a:pt x="1195" y="893"/>
                    <a:pt x="1203" y="914"/>
                  </a:cubicBezTo>
                  <a:cubicBezTo>
                    <a:pt x="1205" y="918"/>
                    <a:pt x="1209" y="916"/>
                    <a:pt x="1210" y="913"/>
                  </a:cubicBezTo>
                  <a:cubicBezTo>
                    <a:pt x="1218" y="904"/>
                    <a:pt x="1229" y="900"/>
                    <a:pt x="1239" y="894"/>
                  </a:cubicBezTo>
                  <a:cubicBezTo>
                    <a:pt x="1242" y="893"/>
                    <a:pt x="1245" y="892"/>
                    <a:pt x="1246" y="889"/>
                  </a:cubicBezTo>
                  <a:cubicBezTo>
                    <a:pt x="1251" y="873"/>
                    <a:pt x="1244" y="850"/>
                    <a:pt x="1230" y="838"/>
                  </a:cubicBezTo>
                  <a:cubicBezTo>
                    <a:pt x="1208" y="820"/>
                    <a:pt x="1209" y="803"/>
                    <a:pt x="1231" y="789"/>
                  </a:cubicBezTo>
                  <a:cubicBezTo>
                    <a:pt x="1238" y="784"/>
                    <a:pt x="1250" y="784"/>
                    <a:pt x="1251" y="788"/>
                  </a:cubicBezTo>
                  <a:cubicBezTo>
                    <a:pt x="1254" y="802"/>
                    <a:pt x="1259" y="791"/>
                    <a:pt x="1263" y="790"/>
                  </a:cubicBezTo>
                  <a:cubicBezTo>
                    <a:pt x="1277" y="784"/>
                    <a:pt x="1289" y="775"/>
                    <a:pt x="1306" y="773"/>
                  </a:cubicBezTo>
                  <a:cubicBezTo>
                    <a:pt x="1326" y="772"/>
                    <a:pt x="1340" y="756"/>
                    <a:pt x="1350" y="741"/>
                  </a:cubicBezTo>
                  <a:cubicBezTo>
                    <a:pt x="1356" y="732"/>
                    <a:pt x="1361" y="722"/>
                    <a:pt x="1368" y="714"/>
                  </a:cubicBezTo>
                  <a:cubicBezTo>
                    <a:pt x="1374" y="709"/>
                    <a:pt x="1373" y="702"/>
                    <a:pt x="1373" y="696"/>
                  </a:cubicBezTo>
                  <a:cubicBezTo>
                    <a:pt x="1373" y="693"/>
                    <a:pt x="1367" y="694"/>
                    <a:pt x="1369" y="690"/>
                  </a:cubicBezTo>
                  <a:cubicBezTo>
                    <a:pt x="1374" y="682"/>
                    <a:pt x="1370" y="674"/>
                    <a:pt x="1368" y="667"/>
                  </a:cubicBezTo>
                  <a:cubicBezTo>
                    <a:pt x="1365" y="659"/>
                    <a:pt x="1360" y="649"/>
                    <a:pt x="1352" y="643"/>
                  </a:cubicBezTo>
                  <a:cubicBezTo>
                    <a:pt x="1346" y="639"/>
                    <a:pt x="1349" y="638"/>
                    <a:pt x="1352" y="634"/>
                  </a:cubicBezTo>
                  <a:cubicBezTo>
                    <a:pt x="1360" y="625"/>
                    <a:pt x="1370" y="619"/>
                    <a:pt x="1381" y="614"/>
                  </a:cubicBezTo>
                  <a:cubicBezTo>
                    <a:pt x="1372" y="617"/>
                    <a:pt x="1367" y="602"/>
                    <a:pt x="1358" y="610"/>
                  </a:cubicBezTo>
                  <a:cubicBezTo>
                    <a:pt x="1352" y="615"/>
                    <a:pt x="1348" y="616"/>
                    <a:pt x="1345" y="607"/>
                  </a:cubicBezTo>
                  <a:cubicBezTo>
                    <a:pt x="1343" y="601"/>
                    <a:pt x="1333" y="605"/>
                    <a:pt x="1331" y="598"/>
                  </a:cubicBezTo>
                  <a:cubicBezTo>
                    <a:pt x="1330" y="596"/>
                    <a:pt x="1331" y="595"/>
                    <a:pt x="1333" y="594"/>
                  </a:cubicBezTo>
                  <a:cubicBezTo>
                    <a:pt x="1348" y="592"/>
                    <a:pt x="1357" y="580"/>
                    <a:pt x="1369" y="573"/>
                  </a:cubicBezTo>
                  <a:cubicBezTo>
                    <a:pt x="1372" y="570"/>
                    <a:pt x="1374" y="570"/>
                    <a:pt x="1376" y="573"/>
                  </a:cubicBezTo>
                  <a:cubicBezTo>
                    <a:pt x="1378" y="575"/>
                    <a:pt x="1378" y="577"/>
                    <a:pt x="1376" y="579"/>
                  </a:cubicBezTo>
                  <a:cubicBezTo>
                    <a:pt x="1372" y="583"/>
                    <a:pt x="1364" y="587"/>
                    <a:pt x="1371" y="593"/>
                  </a:cubicBezTo>
                  <a:cubicBezTo>
                    <a:pt x="1377" y="598"/>
                    <a:pt x="1381" y="589"/>
                    <a:pt x="1386" y="587"/>
                  </a:cubicBezTo>
                  <a:cubicBezTo>
                    <a:pt x="1388" y="587"/>
                    <a:pt x="1391" y="585"/>
                    <a:pt x="1392" y="584"/>
                  </a:cubicBezTo>
                  <a:cubicBezTo>
                    <a:pt x="1397" y="581"/>
                    <a:pt x="1400" y="582"/>
                    <a:pt x="1404" y="586"/>
                  </a:cubicBezTo>
                  <a:cubicBezTo>
                    <a:pt x="1408" y="589"/>
                    <a:pt x="1409" y="592"/>
                    <a:pt x="1406" y="597"/>
                  </a:cubicBezTo>
                  <a:cubicBezTo>
                    <a:pt x="1400" y="605"/>
                    <a:pt x="1404" y="607"/>
                    <a:pt x="1413" y="607"/>
                  </a:cubicBezTo>
                  <a:cubicBezTo>
                    <a:pt x="1420" y="606"/>
                    <a:pt x="1426" y="613"/>
                    <a:pt x="1424" y="618"/>
                  </a:cubicBezTo>
                  <a:cubicBezTo>
                    <a:pt x="1420" y="625"/>
                    <a:pt x="1420" y="633"/>
                    <a:pt x="1420" y="642"/>
                  </a:cubicBezTo>
                  <a:cubicBezTo>
                    <a:pt x="1420" y="644"/>
                    <a:pt x="1421" y="647"/>
                    <a:pt x="1425" y="647"/>
                  </a:cubicBezTo>
                  <a:cubicBezTo>
                    <a:pt x="1450" y="642"/>
                    <a:pt x="1458" y="621"/>
                    <a:pt x="1443" y="601"/>
                  </a:cubicBezTo>
                  <a:cubicBezTo>
                    <a:pt x="1440" y="598"/>
                    <a:pt x="1437" y="595"/>
                    <a:pt x="1435" y="592"/>
                  </a:cubicBezTo>
                  <a:cubicBezTo>
                    <a:pt x="1431" y="588"/>
                    <a:pt x="1429" y="585"/>
                    <a:pt x="1437" y="582"/>
                  </a:cubicBezTo>
                  <a:cubicBezTo>
                    <a:pt x="1446" y="578"/>
                    <a:pt x="1452" y="571"/>
                    <a:pt x="1456" y="561"/>
                  </a:cubicBezTo>
                  <a:cubicBezTo>
                    <a:pt x="1460" y="550"/>
                    <a:pt x="1470" y="543"/>
                    <a:pt x="1483" y="546"/>
                  </a:cubicBezTo>
                  <a:cubicBezTo>
                    <a:pt x="1490" y="548"/>
                    <a:pt x="1495" y="546"/>
                    <a:pt x="1501" y="543"/>
                  </a:cubicBezTo>
                  <a:cubicBezTo>
                    <a:pt x="1524" y="528"/>
                    <a:pt x="1536" y="504"/>
                    <a:pt x="1552" y="483"/>
                  </a:cubicBezTo>
                  <a:cubicBezTo>
                    <a:pt x="1565" y="466"/>
                    <a:pt x="1563" y="444"/>
                    <a:pt x="1569" y="425"/>
                  </a:cubicBezTo>
                  <a:cubicBezTo>
                    <a:pt x="1574" y="410"/>
                    <a:pt x="1557" y="396"/>
                    <a:pt x="1545" y="404"/>
                  </a:cubicBezTo>
                  <a:cubicBezTo>
                    <a:pt x="1536" y="410"/>
                    <a:pt x="1530" y="405"/>
                    <a:pt x="1527" y="402"/>
                  </a:cubicBezTo>
                  <a:cubicBezTo>
                    <a:pt x="1522" y="397"/>
                    <a:pt x="1515" y="397"/>
                    <a:pt x="1510" y="392"/>
                  </a:cubicBezTo>
                  <a:cubicBezTo>
                    <a:pt x="1533" y="373"/>
                    <a:pt x="1556" y="353"/>
                    <a:pt x="1579" y="334"/>
                  </a:cubicBezTo>
                  <a:cubicBezTo>
                    <a:pt x="1587" y="328"/>
                    <a:pt x="1597" y="320"/>
                    <a:pt x="1607" y="325"/>
                  </a:cubicBezTo>
                  <a:cubicBezTo>
                    <a:pt x="1622" y="332"/>
                    <a:pt x="1634" y="330"/>
                    <a:pt x="1649" y="326"/>
                  </a:cubicBezTo>
                  <a:cubicBezTo>
                    <a:pt x="1658" y="323"/>
                    <a:pt x="1669" y="317"/>
                    <a:pt x="1677" y="332"/>
                  </a:cubicBezTo>
                  <a:cubicBezTo>
                    <a:pt x="1683" y="343"/>
                    <a:pt x="1692" y="326"/>
                    <a:pt x="1700" y="330"/>
                  </a:cubicBezTo>
                  <a:cubicBezTo>
                    <a:pt x="1702" y="331"/>
                    <a:pt x="1703" y="329"/>
                    <a:pt x="1703" y="326"/>
                  </a:cubicBezTo>
                  <a:cubicBezTo>
                    <a:pt x="1705" y="310"/>
                    <a:pt x="1736" y="287"/>
                    <a:pt x="1752" y="289"/>
                  </a:cubicBezTo>
                  <a:cubicBezTo>
                    <a:pt x="1751" y="294"/>
                    <a:pt x="1769" y="283"/>
                    <a:pt x="1758" y="296"/>
                  </a:cubicBezTo>
                  <a:cubicBezTo>
                    <a:pt x="1756" y="300"/>
                    <a:pt x="1760" y="301"/>
                    <a:pt x="1762" y="304"/>
                  </a:cubicBezTo>
                  <a:cubicBezTo>
                    <a:pt x="1764" y="307"/>
                    <a:pt x="1767" y="306"/>
                    <a:pt x="1769" y="304"/>
                  </a:cubicBezTo>
                  <a:cubicBezTo>
                    <a:pt x="1776" y="295"/>
                    <a:pt x="1790" y="296"/>
                    <a:pt x="1793" y="282"/>
                  </a:cubicBezTo>
                  <a:cubicBezTo>
                    <a:pt x="1795" y="274"/>
                    <a:pt x="1803" y="273"/>
                    <a:pt x="1809" y="280"/>
                  </a:cubicBezTo>
                  <a:cubicBezTo>
                    <a:pt x="1807" y="284"/>
                    <a:pt x="1801" y="280"/>
                    <a:pt x="1801" y="284"/>
                  </a:cubicBezTo>
                  <a:cubicBezTo>
                    <a:pt x="1800" y="299"/>
                    <a:pt x="1790" y="304"/>
                    <a:pt x="1780" y="311"/>
                  </a:cubicBezTo>
                  <a:cubicBezTo>
                    <a:pt x="1762" y="323"/>
                    <a:pt x="1752" y="344"/>
                    <a:pt x="1730" y="350"/>
                  </a:cubicBezTo>
                  <a:cubicBezTo>
                    <a:pt x="1729" y="350"/>
                    <a:pt x="1727" y="351"/>
                    <a:pt x="1727" y="353"/>
                  </a:cubicBezTo>
                  <a:cubicBezTo>
                    <a:pt x="1720" y="370"/>
                    <a:pt x="1709" y="386"/>
                    <a:pt x="1716" y="406"/>
                  </a:cubicBezTo>
                  <a:cubicBezTo>
                    <a:pt x="1718" y="414"/>
                    <a:pt x="1721" y="423"/>
                    <a:pt x="1723" y="431"/>
                  </a:cubicBezTo>
                  <a:cubicBezTo>
                    <a:pt x="1724" y="436"/>
                    <a:pt x="1723" y="443"/>
                    <a:pt x="1727" y="443"/>
                  </a:cubicBezTo>
                  <a:cubicBezTo>
                    <a:pt x="1732" y="443"/>
                    <a:pt x="1738" y="439"/>
                    <a:pt x="1739" y="433"/>
                  </a:cubicBezTo>
                  <a:cubicBezTo>
                    <a:pt x="1742" y="421"/>
                    <a:pt x="1752" y="413"/>
                    <a:pt x="1759" y="404"/>
                  </a:cubicBezTo>
                  <a:cubicBezTo>
                    <a:pt x="1767" y="395"/>
                    <a:pt x="1780" y="389"/>
                    <a:pt x="1783" y="375"/>
                  </a:cubicBezTo>
                  <a:cubicBezTo>
                    <a:pt x="1783" y="371"/>
                    <a:pt x="1789" y="373"/>
                    <a:pt x="1791" y="370"/>
                  </a:cubicBezTo>
                  <a:cubicBezTo>
                    <a:pt x="1780" y="366"/>
                    <a:pt x="1796" y="350"/>
                    <a:pt x="1780" y="348"/>
                  </a:cubicBezTo>
                  <a:cubicBezTo>
                    <a:pt x="1779" y="348"/>
                    <a:pt x="1778" y="346"/>
                    <a:pt x="1778" y="344"/>
                  </a:cubicBezTo>
                  <a:cubicBezTo>
                    <a:pt x="1778" y="341"/>
                    <a:pt x="1798" y="318"/>
                    <a:pt x="1801" y="318"/>
                  </a:cubicBezTo>
                  <a:cubicBezTo>
                    <a:pt x="1810" y="319"/>
                    <a:pt x="1818" y="306"/>
                    <a:pt x="1826" y="317"/>
                  </a:cubicBezTo>
                  <a:cubicBezTo>
                    <a:pt x="1831" y="308"/>
                    <a:pt x="1844" y="309"/>
                    <a:pt x="1847" y="311"/>
                  </a:cubicBezTo>
                  <a:cubicBezTo>
                    <a:pt x="1865" y="322"/>
                    <a:pt x="1874" y="306"/>
                    <a:pt x="1886" y="300"/>
                  </a:cubicBezTo>
                  <a:cubicBezTo>
                    <a:pt x="1891" y="298"/>
                    <a:pt x="1895" y="294"/>
                    <a:pt x="1900" y="293"/>
                  </a:cubicBezTo>
                  <a:cubicBezTo>
                    <a:pt x="1916" y="289"/>
                    <a:pt x="1927" y="274"/>
                    <a:pt x="1946" y="281"/>
                  </a:cubicBezTo>
                  <a:cubicBezTo>
                    <a:pt x="1956" y="285"/>
                    <a:pt x="1954" y="276"/>
                    <a:pt x="1953" y="270"/>
                  </a:cubicBezTo>
                  <a:cubicBezTo>
                    <a:pt x="1949" y="255"/>
                    <a:pt x="1936" y="249"/>
                    <a:pt x="1923" y="242"/>
                  </a:cubicBezTo>
                  <a:cubicBezTo>
                    <a:pt x="1929" y="240"/>
                    <a:pt x="1932" y="240"/>
                    <a:pt x="1937" y="244"/>
                  </a:cubicBezTo>
                  <a:cubicBezTo>
                    <a:pt x="1948" y="252"/>
                    <a:pt x="1966" y="241"/>
                    <a:pt x="1964" y="228"/>
                  </a:cubicBezTo>
                  <a:cubicBezTo>
                    <a:pt x="1963" y="222"/>
                    <a:pt x="1966" y="220"/>
                    <a:pt x="1970" y="220"/>
                  </a:cubicBezTo>
                  <a:cubicBezTo>
                    <a:pt x="1976" y="218"/>
                    <a:pt x="1972" y="223"/>
                    <a:pt x="1973" y="225"/>
                  </a:cubicBezTo>
                  <a:cubicBezTo>
                    <a:pt x="1974" y="230"/>
                    <a:pt x="1977" y="234"/>
                    <a:pt x="1983" y="232"/>
                  </a:cubicBezTo>
                  <a:cubicBezTo>
                    <a:pt x="1993" y="230"/>
                    <a:pt x="1999" y="233"/>
                    <a:pt x="2005" y="240"/>
                  </a:cubicBezTo>
                  <a:cubicBezTo>
                    <a:pt x="2011" y="247"/>
                    <a:pt x="2019" y="252"/>
                    <a:pt x="2028" y="251"/>
                  </a:cubicBezTo>
                  <a:cubicBezTo>
                    <a:pt x="2036" y="250"/>
                    <a:pt x="2039" y="243"/>
                    <a:pt x="2038" y="234"/>
                  </a:cubicBezTo>
                  <a:cubicBezTo>
                    <a:pt x="2038" y="230"/>
                    <a:pt x="2044" y="233"/>
                    <a:pt x="2044" y="232"/>
                  </a:cubicBezTo>
                  <a:cubicBezTo>
                    <a:pt x="2047" y="225"/>
                    <a:pt x="2059" y="232"/>
                    <a:pt x="2059" y="223"/>
                  </a:cubicBezTo>
                  <a:close/>
                  <a:moveTo>
                    <a:pt x="704" y="589"/>
                  </a:moveTo>
                  <a:cubicBezTo>
                    <a:pt x="709" y="597"/>
                    <a:pt x="708" y="608"/>
                    <a:pt x="704" y="616"/>
                  </a:cubicBezTo>
                  <a:cubicBezTo>
                    <a:pt x="702" y="620"/>
                    <a:pt x="690" y="620"/>
                    <a:pt x="683" y="619"/>
                  </a:cubicBezTo>
                  <a:cubicBezTo>
                    <a:pt x="676" y="617"/>
                    <a:pt x="669" y="613"/>
                    <a:pt x="663" y="609"/>
                  </a:cubicBezTo>
                  <a:cubicBezTo>
                    <a:pt x="657" y="604"/>
                    <a:pt x="650" y="599"/>
                    <a:pt x="658" y="590"/>
                  </a:cubicBezTo>
                  <a:cubicBezTo>
                    <a:pt x="670" y="575"/>
                    <a:pt x="656" y="564"/>
                    <a:pt x="649" y="553"/>
                  </a:cubicBezTo>
                  <a:cubicBezTo>
                    <a:pt x="644" y="544"/>
                    <a:pt x="638" y="537"/>
                    <a:pt x="643" y="526"/>
                  </a:cubicBezTo>
                  <a:cubicBezTo>
                    <a:pt x="649" y="512"/>
                    <a:pt x="657" y="500"/>
                    <a:pt x="674" y="498"/>
                  </a:cubicBezTo>
                  <a:cubicBezTo>
                    <a:pt x="680" y="497"/>
                    <a:pt x="686" y="498"/>
                    <a:pt x="692" y="498"/>
                  </a:cubicBezTo>
                  <a:cubicBezTo>
                    <a:pt x="698" y="497"/>
                    <a:pt x="700" y="501"/>
                    <a:pt x="700" y="507"/>
                  </a:cubicBezTo>
                  <a:cubicBezTo>
                    <a:pt x="700" y="513"/>
                    <a:pt x="698" y="518"/>
                    <a:pt x="692" y="516"/>
                  </a:cubicBezTo>
                  <a:cubicBezTo>
                    <a:pt x="681" y="512"/>
                    <a:pt x="678" y="522"/>
                    <a:pt x="672" y="526"/>
                  </a:cubicBezTo>
                  <a:cubicBezTo>
                    <a:pt x="678" y="532"/>
                    <a:pt x="675" y="545"/>
                    <a:pt x="687" y="546"/>
                  </a:cubicBezTo>
                  <a:cubicBezTo>
                    <a:pt x="688" y="546"/>
                    <a:pt x="690" y="547"/>
                    <a:pt x="690" y="547"/>
                  </a:cubicBezTo>
                  <a:cubicBezTo>
                    <a:pt x="691" y="560"/>
                    <a:pt x="707" y="558"/>
                    <a:pt x="713" y="569"/>
                  </a:cubicBezTo>
                  <a:cubicBezTo>
                    <a:pt x="693" y="572"/>
                    <a:pt x="693" y="572"/>
                    <a:pt x="704" y="58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E7B371F-EB4D-21EB-69F4-CD544480C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8994" y="1944559"/>
              <a:ext cx="3182947" cy="3735447"/>
            </a:xfrm>
            <a:custGeom>
              <a:avLst/>
              <a:gdLst>
                <a:gd name="T0" fmla="*/ 1175 w 1335"/>
                <a:gd name="T1" fmla="*/ 940 h 1566"/>
                <a:gd name="T2" fmla="*/ 1056 w 1335"/>
                <a:gd name="T3" fmla="*/ 840 h 1566"/>
                <a:gd name="T4" fmla="*/ 910 w 1335"/>
                <a:gd name="T5" fmla="*/ 859 h 1566"/>
                <a:gd name="T6" fmla="*/ 797 w 1335"/>
                <a:gd name="T7" fmla="*/ 770 h 1566"/>
                <a:gd name="T8" fmla="*/ 706 w 1335"/>
                <a:gd name="T9" fmla="*/ 720 h 1566"/>
                <a:gd name="T10" fmla="*/ 778 w 1335"/>
                <a:gd name="T11" fmla="*/ 636 h 1566"/>
                <a:gd name="T12" fmla="*/ 880 w 1335"/>
                <a:gd name="T13" fmla="*/ 669 h 1566"/>
                <a:gd name="T14" fmla="*/ 924 w 1335"/>
                <a:gd name="T15" fmla="*/ 540 h 1566"/>
                <a:gd name="T16" fmla="*/ 1051 w 1335"/>
                <a:gd name="T17" fmla="*/ 459 h 1566"/>
                <a:gd name="T18" fmla="*/ 1030 w 1335"/>
                <a:gd name="T19" fmla="*/ 404 h 1566"/>
                <a:gd name="T20" fmla="*/ 1151 w 1335"/>
                <a:gd name="T21" fmla="*/ 422 h 1566"/>
                <a:gd name="T22" fmla="*/ 1098 w 1335"/>
                <a:gd name="T23" fmla="*/ 319 h 1566"/>
                <a:gd name="T24" fmla="*/ 983 w 1335"/>
                <a:gd name="T25" fmla="*/ 246 h 1566"/>
                <a:gd name="T26" fmla="*/ 895 w 1335"/>
                <a:gd name="T27" fmla="*/ 273 h 1566"/>
                <a:gd name="T28" fmla="*/ 856 w 1335"/>
                <a:gd name="T29" fmla="*/ 345 h 1566"/>
                <a:gd name="T30" fmla="*/ 767 w 1335"/>
                <a:gd name="T31" fmla="*/ 209 h 1566"/>
                <a:gd name="T32" fmla="*/ 869 w 1335"/>
                <a:gd name="T33" fmla="*/ 195 h 1566"/>
                <a:gd name="T34" fmla="*/ 905 w 1335"/>
                <a:gd name="T35" fmla="*/ 88 h 1566"/>
                <a:gd name="T36" fmla="*/ 921 w 1335"/>
                <a:gd name="T37" fmla="*/ 168 h 1566"/>
                <a:gd name="T38" fmla="*/ 1015 w 1335"/>
                <a:gd name="T39" fmla="*/ 215 h 1566"/>
                <a:gd name="T40" fmla="*/ 1042 w 1335"/>
                <a:gd name="T41" fmla="*/ 170 h 1566"/>
                <a:gd name="T42" fmla="*/ 942 w 1335"/>
                <a:gd name="T43" fmla="*/ 58 h 1566"/>
                <a:gd name="T44" fmla="*/ 823 w 1335"/>
                <a:gd name="T45" fmla="*/ 58 h 1566"/>
                <a:gd name="T46" fmla="*/ 841 w 1335"/>
                <a:gd name="T47" fmla="*/ 87 h 1566"/>
                <a:gd name="T48" fmla="*/ 734 w 1335"/>
                <a:gd name="T49" fmla="*/ 53 h 1566"/>
                <a:gd name="T50" fmla="*/ 725 w 1335"/>
                <a:gd name="T51" fmla="*/ 37 h 1566"/>
                <a:gd name="T52" fmla="*/ 595 w 1335"/>
                <a:gd name="T53" fmla="*/ 119 h 1566"/>
                <a:gd name="T54" fmla="*/ 539 w 1335"/>
                <a:gd name="T55" fmla="*/ 102 h 1566"/>
                <a:gd name="T56" fmla="*/ 625 w 1335"/>
                <a:gd name="T57" fmla="*/ 18 h 1566"/>
                <a:gd name="T58" fmla="*/ 546 w 1335"/>
                <a:gd name="T59" fmla="*/ 40 h 1566"/>
                <a:gd name="T60" fmla="*/ 436 w 1335"/>
                <a:gd name="T61" fmla="*/ 25 h 1566"/>
                <a:gd name="T62" fmla="*/ 508 w 1335"/>
                <a:gd name="T63" fmla="*/ 89 h 1566"/>
                <a:gd name="T64" fmla="*/ 395 w 1335"/>
                <a:gd name="T65" fmla="*/ 84 h 1566"/>
                <a:gd name="T66" fmla="*/ 274 w 1335"/>
                <a:gd name="T67" fmla="*/ 91 h 1566"/>
                <a:gd name="T68" fmla="*/ 58 w 1335"/>
                <a:gd name="T69" fmla="*/ 85 h 1566"/>
                <a:gd name="T70" fmla="*/ 6 w 1335"/>
                <a:gd name="T71" fmla="*/ 171 h 1566"/>
                <a:gd name="T72" fmla="*/ 27 w 1335"/>
                <a:gd name="T73" fmla="*/ 245 h 1566"/>
                <a:gd name="T74" fmla="*/ 82 w 1335"/>
                <a:gd name="T75" fmla="*/ 302 h 1566"/>
                <a:gd name="T76" fmla="*/ 130 w 1335"/>
                <a:gd name="T77" fmla="*/ 292 h 1566"/>
                <a:gd name="T78" fmla="*/ 164 w 1335"/>
                <a:gd name="T79" fmla="*/ 264 h 1566"/>
                <a:gd name="T80" fmla="*/ 292 w 1335"/>
                <a:gd name="T81" fmla="*/ 270 h 1566"/>
                <a:gd name="T82" fmla="*/ 370 w 1335"/>
                <a:gd name="T83" fmla="*/ 330 h 1566"/>
                <a:gd name="T84" fmla="*/ 462 w 1335"/>
                <a:gd name="T85" fmla="*/ 561 h 1566"/>
                <a:gd name="T86" fmla="*/ 582 w 1335"/>
                <a:gd name="T87" fmla="*/ 694 h 1566"/>
                <a:gd name="T88" fmla="*/ 659 w 1335"/>
                <a:gd name="T89" fmla="*/ 763 h 1566"/>
                <a:gd name="T90" fmla="*/ 804 w 1335"/>
                <a:gd name="T91" fmla="*/ 817 h 1566"/>
                <a:gd name="T92" fmla="*/ 925 w 1335"/>
                <a:gd name="T93" fmla="*/ 950 h 1566"/>
                <a:gd name="T94" fmla="*/ 948 w 1335"/>
                <a:gd name="T95" fmla="*/ 1107 h 1566"/>
                <a:gd name="T96" fmla="*/ 947 w 1335"/>
                <a:gd name="T97" fmla="*/ 1386 h 1566"/>
                <a:gd name="T98" fmla="*/ 931 w 1335"/>
                <a:gd name="T99" fmla="*/ 1479 h 1566"/>
                <a:gd name="T100" fmla="*/ 947 w 1335"/>
                <a:gd name="T101" fmla="*/ 1532 h 1566"/>
                <a:gd name="T102" fmla="*/ 984 w 1335"/>
                <a:gd name="T103" fmla="*/ 1562 h 1566"/>
                <a:gd name="T104" fmla="*/ 1027 w 1335"/>
                <a:gd name="T105" fmla="*/ 1382 h 1566"/>
                <a:gd name="T106" fmla="*/ 1169 w 1335"/>
                <a:gd name="T107" fmla="*/ 1254 h 1566"/>
                <a:gd name="T108" fmla="*/ 1306 w 1335"/>
                <a:gd name="T109" fmla="*/ 1061 h 1566"/>
                <a:gd name="T110" fmla="*/ 720 w 1335"/>
                <a:gd name="T111" fmla="*/ 125 h 1566"/>
                <a:gd name="T112" fmla="*/ 548 w 1335"/>
                <a:gd name="T113" fmla="*/ 619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5" h="1566">
                  <a:moveTo>
                    <a:pt x="1314" y="992"/>
                  </a:moveTo>
                  <a:cubicBezTo>
                    <a:pt x="1312" y="992"/>
                    <a:pt x="1309" y="989"/>
                    <a:pt x="1307" y="987"/>
                  </a:cubicBezTo>
                  <a:cubicBezTo>
                    <a:pt x="1291" y="969"/>
                    <a:pt x="1270" y="967"/>
                    <a:pt x="1247" y="969"/>
                  </a:cubicBezTo>
                  <a:cubicBezTo>
                    <a:pt x="1244" y="969"/>
                    <a:pt x="1239" y="971"/>
                    <a:pt x="1238" y="967"/>
                  </a:cubicBezTo>
                  <a:cubicBezTo>
                    <a:pt x="1236" y="953"/>
                    <a:pt x="1224" y="954"/>
                    <a:pt x="1214" y="950"/>
                  </a:cubicBezTo>
                  <a:cubicBezTo>
                    <a:pt x="1208" y="948"/>
                    <a:pt x="1202" y="944"/>
                    <a:pt x="1200" y="955"/>
                  </a:cubicBezTo>
                  <a:cubicBezTo>
                    <a:pt x="1200" y="957"/>
                    <a:pt x="1197" y="957"/>
                    <a:pt x="1195" y="957"/>
                  </a:cubicBezTo>
                  <a:cubicBezTo>
                    <a:pt x="1194" y="957"/>
                    <a:pt x="1192" y="956"/>
                    <a:pt x="1193" y="954"/>
                  </a:cubicBezTo>
                  <a:cubicBezTo>
                    <a:pt x="1198" y="935"/>
                    <a:pt x="1181" y="946"/>
                    <a:pt x="1175" y="940"/>
                  </a:cubicBezTo>
                  <a:cubicBezTo>
                    <a:pt x="1183" y="933"/>
                    <a:pt x="1186" y="926"/>
                    <a:pt x="1175" y="919"/>
                  </a:cubicBezTo>
                  <a:cubicBezTo>
                    <a:pt x="1173" y="918"/>
                    <a:pt x="1171" y="914"/>
                    <a:pt x="1171" y="911"/>
                  </a:cubicBezTo>
                  <a:cubicBezTo>
                    <a:pt x="1170" y="896"/>
                    <a:pt x="1158" y="890"/>
                    <a:pt x="1146" y="885"/>
                  </a:cubicBezTo>
                  <a:cubicBezTo>
                    <a:pt x="1136" y="881"/>
                    <a:pt x="1126" y="879"/>
                    <a:pt x="1115" y="879"/>
                  </a:cubicBezTo>
                  <a:cubicBezTo>
                    <a:pt x="1106" y="879"/>
                    <a:pt x="1099" y="875"/>
                    <a:pt x="1097" y="869"/>
                  </a:cubicBezTo>
                  <a:cubicBezTo>
                    <a:pt x="1095" y="861"/>
                    <a:pt x="1087" y="858"/>
                    <a:pt x="1083" y="857"/>
                  </a:cubicBezTo>
                  <a:cubicBezTo>
                    <a:pt x="1069" y="856"/>
                    <a:pt x="1068" y="848"/>
                    <a:pt x="1069" y="837"/>
                  </a:cubicBezTo>
                  <a:cubicBezTo>
                    <a:pt x="1069" y="835"/>
                    <a:pt x="1068" y="834"/>
                    <a:pt x="1068" y="834"/>
                  </a:cubicBezTo>
                  <a:cubicBezTo>
                    <a:pt x="1061" y="834"/>
                    <a:pt x="1063" y="850"/>
                    <a:pt x="1056" y="840"/>
                  </a:cubicBezTo>
                  <a:cubicBezTo>
                    <a:pt x="1051" y="833"/>
                    <a:pt x="1047" y="834"/>
                    <a:pt x="1041" y="837"/>
                  </a:cubicBezTo>
                  <a:cubicBezTo>
                    <a:pt x="1029" y="844"/>
                    <a:pt x="1016" y="832"/>
                    <a:pt x="1004" y="837"/>
                  </a:cubicBezTo>
                  <a:cubicBezTo>
                    <a:pt x="1001" y="838"/>
                    <a:pt x="998" y="835"/>
                    <a:pt x="998" y="833"/>
                  </a:cubicBezTo>
                  <a:cubicBezTo>
                    <a:pt x="997" y="821"/>
                    <a:pt x="986" y="822"/>
                    <a:pt x="982" y="823"/>
                  </a:cubicBezTo>
                  <a:cubicBezTo>
                    <a:pt x="973" y="825"/>
                    <a:pt x="963" y="830"/>
                    <a:pt x="968" y="843"/>
                  </a:cubicBezTo>
                  <a:cubicBezTo>
                    <a:pt x="969" y="846"/>
                    <a:pt x="967" y="848"/>
                    <a:pt x="965" y="848"/>
                  </a:cubicBezTo>
                  <a:cubicBezTo>
                    <a:pt x="962" y="849"/>
                    <a:pt x="961" y="847"/>
                    <a:pt x="960" y="844"/>
                  </a:cubicBezTo>
                  <a:cubicBezTo>
                    <a:pt x="960" y="836"/>
                    <a:pt x="960" y="827"/>
                    <a:pt x="969" y="818"/>
                  </a:cubicBezTo>
                  <a:cubicBezTo>
                    <a:pt x="940" y="823"/>
                    <a:pt x="922" y="838"/>
                    <a:pt x="910" y="859"/>
                  </a:cubicBezTo>
                  <a:cubicBezTo>
                    <a:pt x="900" y="851"/>
                    <a:pt x="892" y="839"/>
                    <a:pt x="880" y="846"/>
                  </a:cubicBezTo>
                  <a:cubicBezTo>
                    <a:pt x="871" y="851"/>
                    <a:pt x="867" y="849"/>
                    <a:pt x="860" y="844"/>
                  </a:cubicBezTo>
                  <a:cubicBezTo>
                    <a:pt x="845" y="832"/>
                    <a:pt x="840" y="819"/>
                    <a:pt x="849" y="801"/>
                  </a:cubicBezTo>
                  <a:cubicBezTo>
                    <a:pt x="849" y="799"/>
                    <a:pt x="849" y="797"/>
                    <a:pt x="849" y="795"/>
                  </a:cubicBezTo>
                  <a:cubicBezTo>
                    <a:pt x="850" y="786"/>
                    <a:pt x="850" y="779"/>
                    <a:pt x="838" y="781"/>
                  </a:cubicBezTo>
                  <a:cubicBezTo>
                    <a:pt x="836" y="781"/>
                    <a:pt x="834" y="780"/>
                    <a:pt x="832" y="780"/>
                  </a:cubicBezTo>
                  <a:cubicBezTo>
                    <a:pt x="831" y="779"/>
                    <a:pt x="830" y="779"/>
                    <a:pt x="829" y="778"/>
                  </a:cubicBezTo>
                  <a:cubicBezTo>
                    <a:pt x="820" y="779"/>
                    <a:pt x="811" y="780"/>
                    <a:pt x="802" y="781"/>
                  </a:cubicBezTo>
                  <a:cubicBezTo>
                    <a:pt x="794" y="780"/>
                    <a:pt x="794" y="773"/>
                    <a:pt x="797" y="770"/>
                  </a:cubicBezTo>
                  <a:cubicBezTo>
                    <a:pt x="805" y="761"/>
                    <a:pt x="807" y="751"/>
                    <a:pt x="809" y="739"/>
                  </a:cubicBezTo>
                  <a:cubicBezTo>
                    <a:pt x="813" y="723"/>
                    <a:pt x="813" y="721"/>
                    <a:pt x="796" y="721"/>
                  </a:cubicBezTo>
                  <a:cubicBezTo>
                    <a:pt x="791" y="721"/>
                    <a:pt x="786" y="721"/>
                    <a:pt x="781" y="721"/>
                  </a:cubicBezTo>
                  <a:cubicBezTo>
                    <a:pt x="772" y="720"/>
                    <a:pt x="772" y="726"/>
                    <a:pt x="773" y="732"/>
                  </a:cubicBezTo>
                  <a:cubicBezTo>
                    <a:pt x="773" y="734"/>
                    <a:pt x="772" y="737"/>
                    <a:pt x="772" y="739"/>
                  </a:cubicBezTo>
                  <a:cubicBezTo>
                    <a:pt x="767" y="743"/>
                    <a:pt x="762" y="748"/>
                    <a:pt x="757" y="752"/>
                  </a:cubicBezTo>
                  <a:cubicBezTo>
                    <a:pt x="751" y="752"/>
                    <a:pt x="745" y="752"/>
                    <a:pt x="739" y="752"/>
                  </a:cubicBezTo>
                  <a:cubicBezTo>
                    <a:pt x="728" y="752"/>
                    <a:pt x="722" y="744"/>
                    <a:pt x="718" y="736"/>
                  </a:cubicBezTo>
                  <a:cubicBezTo>
                    <a:pt x="715" y="729"/>
                    <a:pt x="711" y="724"/>
                    <a:pt x="706" y="720"/>
                  </a:cubicBezTo>
                  <a:cubicBezTo>
                    <a:pt x="706" y="704"/>
                    <a:pt x="706" y="687"/>
                    <a:pt x="707" y="671"/>
                  </a:cubicBezTo>
                  <a:cubicBezTo>
                    <a:pt x="710" y="670"/>
                    <a:pt x="712" y="667"/>
                    <a:pt x="711" y="663"/>
                  </a:cubicBezTo>
                  <a:cubicBezTo>
                    <a:pt x="715" y="658"/>
                    <a:pt x="719" y="653"/>
                    <a:pt x="724" y="648"/>
                  </a:cubicBezTo>
                  <a:cubicBezTo>
                    <a:pt x="724" y="645"/>
                    <a:pt x="725" y="643"/>
                    <a:pt x="726" y="642"/>
                  </a:cubicBezTo>
                  <a:cubicBezTo>
                    <a:pt x="725" y="643"/>
                    <a:pt x="724" y="645"/>
                    <a:pt x="724" y="647"/>
                  </a:cubicBezTo>
                  <a:cubicBezTo>
                    <a:pt x="734" y="649"/>
                    <a:pt x="738" y="639"/>
                    <a:pt x="745" y="635"/>
                  </a:cubicBezTo>
                  <a:cubicBezTo>
                    <a:pt x="752" y="636"/>
                    <a:pt x="759" y="636"/>
                    <a:pt x="766" y="636"/>
                  </a:cubicBezTo>
                  <a:cubicBezTo>
                    <a:pt x="767" y="637"/>
                    <a:pt x="768" y="637"/>
                    <a:pt x="769" y="638"/>
                  </a:cubicBezTo>
                  <a:cubicBezTo>
                    <a:pt x="772" y="639"/>
                    <a:pt x="776" y="640"/>
                    <a:pt x="778" y="636"/>
                  </a:cubicBezTo>
                  <a:cubicBezTo>
                    <a:pt x="787" y="642"/>
                    <a:pt x="787" y="635"/>
                    <a:pt x="790" y="630"/>
                  </a:cubicBezTo>
                  <a:cubicBezTo>
                    <a:pt x="798" y="630"/>
                    <a:pt x="806" y="630"/>
                    <a:pt x="814" y="630"/>
                  </a:cubicBezTo>
                  <a:cubicBezTo>
                    <a:pt x="816" y="636"/>
                    <a:pt x="821" y="636"/>
                    <a:pt x="826" y="635"/>
                  </a:cubicBezTo>
                  <a:cubicBezTo>
                    <a:pt x="830" y="635"/>
                    <a:pt x="834" y="636"/>
                    <a:pt x="838" y="636"/>
                  </a:cubicBezTo>
                  <a:cubicBezTo>
                    <a:pt x="838" y="636"/>
                    <a:pt x="838" y="636"/>
                    <a:pt x="838" y="636"/>
                  </a:cubicBezTo>
                  <a:cubicBezTo>
                    <a:pt x="845" y="644"/>
                    <a:pt x="853" y="651"/>
                    <a:pt x="851" y="663"/>
                  </a:cubicBezTo>
                  <a:cubicBezTo>
                    <a:pt x="850" y="670"/>
                    <a:pt x="855" y="676"/>
                    <a:pt x="859" y="680"/>
                  </a:cubicBezTo>
                  <a:cubicBezTo>
                    <a:pt x="865" y="686"/>
                    <a:pt x="874" y="689"/>
                    <a:pt x="879" y="678"/>
                  </a:cubicBezTo>
                  <a:cubicBezTo>
                    <a:pt x="879" y="675"/>
                    <a:pt x="880" y="672"/>
                    <a:pt x="880" y="669"/>
                  </a:cubicBezTo>
                  <a:cubicBezTo>
                    <a:pt x="882" y="654"/>
                    <a:pt x="873" y="642"/>
                    <a:pt x="869" y="630"/>
                  </a:cubicBezTo>
                  <a:cubicBezTo>
                    <a:pt x="869" y="628"/>
                    <a:pt x="869" y="626"/>
                    <a:pt x="869" y="624"/>
                  </a:cubicBezTo>
                  <a:cubicBezTo>
                    <a:pt x="873" y="622"/>
                    <a:pt x="875" y="620"/>
                    <a:pt x="873" y="615"/>
                  </a:cubicBezTo>
                  <a:cubicBezTo>
                    <a:pt x="874" y="614"/>
                    <a:pt x="874" y="613"/>
                    <a:pt x="874" y="612"/>
                  </a:cubicBezTo>
                  <a:cubicBezTo>
                    <a:pt x="881" y="607"/>
                    <a:pt x="886" y="601"/>
                    <a:pt x="891" y="595"/>
                  </a:cubicBezTo>
                  <a:cubicBezTo>
                    <a:pt x="894" y="594"/>
                    <a:pt x="897" y="592"/>
                    <a:pt x="898" y="588"/>
                  </a:cubicBezTo>
                  <a:cubicBezTo>
                    <a:pt x="920" y="583"/>
                    <a:pt x="929" y="561"/>
                    <a:pt x="916" y="546"/>
                  </a:cubicBezTo>
                  <a:cubicBezTo>
                    <a:pt x="916" y="542"/>
                    <a:pt x="916" y="538"/>
                    <a:pt x="916" y="534"/>
                  </a:cubicBezTo>
                  <a:cubicBezTo>
                    <a:pt x="921" y="534"/>
                    <a:pt x="921" y="545"/>
                    <a:pt x="924" y="540"/>
                  </a:cubicBezTo>
                  <a:cubicBezTo>
                    <a:pt x="928" y="532"/>
                    <a:pt x="938" y="530"/>
                    <a:pt x="940" y="520"/>
                  </a:cubicBezTo>
                  <a:cubicBezTo>
                    <a:pt x="942" y="511"/>
                    <a:pt x="950" y="506"/>
                    <a:pt x="957" y="505"/>
                  </a:cubicBezTo>
                  <a:cubicBezTo>
                    <a:pt x="973" y="502"/>
                    <a:pt x="977" y="494"/>
                    <a:pt x="976" y="480"/>
                  </a:cubicBezTo>
                  <a:cubicBezTo>
                    <a:pt x="979" y="479"/>
                    <a:pt x="982" y="478"/>
                    <a:pt x="982" y="474"/>
                  </a:cubicBezTo>
                  <a:cubicBezTo>
                    <a:pt x="988" y="475"/>
                    <a:pt x="992" y="471"/>
                    <a:pt x="996" y="468"/>
                  </a:cubicBezTo>
                  <a:cubicBezTo>
                    <a:pt x="1004" y="462"/>
                    <a:pt x="1014" y="458"/>
                    <a:pt x="1024" y="459"/>
                  </a:cubicBezTo>
                  <a:cubicBezTo>
                    <a:pt x="1020" y="461"/>
                    <a:pt x="1019" y="465"/>
                    <a:pt x="1018" y="470"/>
                  </a:cubicBezTo>
                  <a:cubicBezTo>
                    <a:pt x="1026" y="473"/>
                    <a:pt x="1033" y="472"/>
                    <a:pt x="1038" y="464"/>
                  </a:cubicBezTo>
                  <a:cubicBezTo>
                    <a:pt x="1041" y="460"/>
                    <a:pt x="1046" y="459"/>
                    <a:pt x="1051" y="459"/>
                  </a:cubicBezTo>
                  <a:cubicBezTo>
                    <a:pt x="1065" y="462"/>
                    <a:pt x="1069" y="446"/>
                    <a:pt x="1080" y="443"/>
                  </a:cubicBezTo>
                  <a:cubicBezTo>
                    <a:pt x="1075" y="444"/>
                    <a:pt x="1074" y="430"/>
                    <a:pt x="1070" y="438"/>
                  </a:cubicBezTo>
                  <a:cubicBezTo>
                    <a:pt x="1064" y="450"/>
                    <a:pt x="1056" y="446"/>
                    <a:pt x="1048" y="447"/>
                  </a:cubicBezTo>
                  <a:cubicBezTo>
                    <a:pt x="1044" y="446"/>
                    <a:pt x="1042" y="440"/>
                    <a:pt x="1036" y="441"/>
                  </a:cubicBezTo>
                  <a:cubicBezTo>
                    <a:pt x="1036" y="439"/>
                    <a:pt x="1035" y="437"/>
                    <a:pt x="1035" y="435"/>
                  </a:cubicBezTo>
                  <a:cubicBezTo>
                    <a:pt x="1038" y="429"/>
                    <a:pt x="1032" y="426"/>
                    <a:pt x="1031" y="422"/>
                  </a:cubicBezTo>
                  <a:cubicBezTo>
                    <a:pt x="1032" y="422"/>
                    <a:pt x="1032" y="421"/>
                    <a:pt x="1031" y="420"/>
                  </a:cubicBezTo>
                  <a:cubicBezTo>
                    <a:pt x="1039" y="411"/>
                    <a:pt x="1039" y="409"/>
                    <a:pt x="1033" y="405"/>
                  </a:cubicBezTo>
                  <a:cubicBezTo>
                    <a:pt x="1032" y="405"/>
                    <a:pt x="1031" y="404"/>
                    <a:pt x="1030" y="404"/>
                  </a:cubicBezTo>
                  <a:cubicBezTo>
                    <a:pt x="1026" y="401"/>
                    <a:pt x="1022" y="401"/>
                    <a:pt x="1018" y="401"/>
                  </a:cubicBezTo>
                  <a:cubicBezTo>
                    <a:pt x="1019" y="388"/>
                    <a:pt x="1030" y="392"/>
                    <a:pt x="1039" y="388"/>
                  </a:cubicBezTo>
                  <a:cubicBezTo>
                    <a:pt x="1048" y="388"/>
                    <a:pt x="1057" y="388"/>
                    <a:pt x="1066" y="388"/>
                  </a:cubicBezTo>
                  <a:cubicBezTo>
                    <a:pt x="1084" y="396"/>
                    <a:pt x="1097" y="384"/>
                    <a:pt x="1113" y="371"/>
                  </a:cubicBezTo>
                  <a:cubicBezTo>
                    <a:pt x="1106" y="391"/>
                    <a:pt x="1095" y="405"/>
                    <a:pt x="1088" y="421"/>
                  </a:cubicBezTo>
                  <a:cubicBezTo>
                    <a:pt x="1102" y="427"/>
                    <a:pt x="1118" y="417"/>
                    <a:pt x="1132" y="426"/>
                  </a:cubicBezTo>
                  <a:cubicBezTo>
                    <a:pt x="1135" y="428"/>
                    <a:pt x="1140" y="428"/>
                    <a:pt x="1143" y="431"/>
                  </a:cubicBezTo>
                  <a:cubicBezTo>
                    <a:pt x="1145" y="433"/>
                    <a:pt x="1150" y="434"/>
                    <a:pt x="1152" y="430"/>
                  </a:cubicBezTo>
                  <a:cubicBezTo>
                    <a:pt x="1154" y="428"/>
                    <a:pt x="1153" y="425"/>
                    <a:pt x="1151" y="422"/>
                  </a:cubicBezTo>
                  <a:cubicBezTo>
                    <a:pt x="1147" y="417"/>
                    <a:pt x="1140" y="412"/>
                    <a:pt x="1144" y="404"/>
                  </a:cubicBezTo>
                  <a:cubicBezTo>
                    <a:pt x="1144" y="403"/>
                    <a:pt x="1142" y="401"/>
                    <a:pt x="1141" y="402"/>
                  </a:cubicBezTo>
                  <a:cubicBezTo>
                    <a:pt x="1131" y="406"/>
                    <a:pt x="1126" y="396"/>
                    <a:pt x="1119" y="393"/>
                  </a:cubicBezTo>
                  <a:cubicBezTo>
                    <a:pt x="1117" y="392"/>
                    <a:pt x="1113" y="393"/>
                    <a:pt x="1116" y="388"/>
                  </a:cubicBezTo>
                  <a:cubicBezTo>
                    <a:pt x="1119" y="382"/>
                    <a:pt x="1120" y="374"/>
                    <a:pt x="1122" y="370"/>
                  </a:cubicBezTo>
                  <a:cubicBezTo>
                    <a:pt x="1131" y="351"/>
                    <a:pt x="1126" y="342"/>
                    <a:pt x="1108" y="337"/>
                  </a:cubicBezTo>
                  <a:cubicBezTo>
                    <a:pt x="1105" y="334"/>
                    <a:pt x="1099" y="339"/>
                    <a:pt x="1096" y="333"/>
                  </a:cubicBezTo>
                  <a:cubicBezTo>
                    <a:pt x="1099" y="333"/>
                    <a:pt x="1104" y="334"/>
                    <a:pt x="1104" y="331"/>
                  </a:cubicBezTo>
                  <a:cubicBezTo>
                    <a:pt x="1104" y="326"/>
                    <a:pt x="1102" y="319"/>
                    <a:pt x="1098" y="319"/>
                  </a:cubicBezTo>
                  <a:cubicBezTo>
                    <a:pt x="1082" y="320"/>
                    <a:pt x="1077" y="306"/>
                    <a:pt x="1066" y="300"/>
                  </a:cubicBezTo>
                  <a:cubicBezTo>
                    <a:pt x="1066" y="297"/>
                    <a:pt x="1066" y="294"/>
                    <a:pt x="1066" y="291"/>
                  </a:cubicBezTo>
                  <a:cubicBezTo>
                    <a:pt x="1066" y="288"/>
                    <a:pt x="1067" y="284"/>
                    <a:pt x="1065" y="282"/>
                  </a:cubicBezTo>
                  <a:cubicBezTo>
                    <a:pt x="1058" y="272"/>
                    <a:pt x="1050" y="262"/>
                    <a:pt x="1042" y="252"/>
                  </a:cubicBezTo>
                  <a:cubicBezTo>
                    <a:pt x="1037" y="247"/>
                    <a:pt x="1029" y="241"/>
                    <a:pt x="1026" y="250"/>
                  </a:cubicBezTo>
                  <a:cubicBezTo>
                    <a:pt x="1022" y="260"/>
                    <a:pt x="1014" y="265"/>
                    <a:pt x="1009" y="272"/>
                  </a:cubicBezTo>
                  <a:cubicBezTo>
                    <a:pt x="1007" y="272"/>
                    <a:pt x="1005" y="272"/>
                    <a:pt x="1003" y="272"/>
                  </a:cubicBezTo>
                  <a:cubicBezTo>
                    <a:pt x="997" y="266"/>
                    <a:pt x="991" y="259"/>
                    <a:pt x="984" y="252"/>
                  </a:cubicBezTo>
                  <a:cubicBezTo>
                    <a:pt x="984" y="250"/>
                    <a:pt x="983" y="248"/>
                    <a:pt x="983" y="246"/>
                  </a:cubicBezTo>
                  <a:cubicBezTo>
                    <a:pt x="986" y="237"/>
                    <a:pt x="982" y="233"/>
                    <a:pt x="973" y="234"/>
                  </a:cubicBezTo>
                  <a:cubicBezTo>
                    <a:pt x="970" y="232"/>
                    <a:pt x="967" y="230"/>
                    <a:pt x="964" y="228"/>
                  </a:cubicBezTo>
                  <a:cubicBezTo>
                    <a:pt x="960" y="223"/>
                    <a:pt x="957" y="217"/>
                    <a:pt x="949" y="217"/>
                  </a:cubicBezTo>
                  <a:cubicBezTo>
                    <a:pt x="947" y="217"/>
                    <a:pt x="945" y="216"/>
                    <a:pt x="943" y="216"/>
                  </a:cubicBezTo>
                  <a:cubicBezTo>
                    <a:pt x="937" y="215"/>
                    <a:pt x="931" y="215"/>
                    <a:pt x="924" y="212"/>
                  </a:cubicBezTo>
                  <a:cubicBezTo>
                    <a:pt x="908" y="203"/>
                    <a:pt x="898" y="211"/>
                    <a:pt x="898" y="228"/>
                  </a:cubicBezTo>
                  <a:cubicBezTo>
                    <a:pt x="898" y="240"/>
                    <a:pt x="904" y="254"/>
                    <a:pt x="893" y="265"/>
                  </a:cubicBezTo>
                  <a:cubicBezTo>
                    <a:pt x="893" y="265"/>
                    <a:pt x="895" y="268"/>
                    <a:pt x="895" y="270"/>
                  </a:cubicBezTo>
                  <a:cubicBezTo>
                    <a:pt x="895" y="271"/>
                    <a:pt x="895" y="272"/>
                    <a:pt x="895" y="273"/>
                  </a:cubicBezTo>
                  <a:cubicBezTo>
                    <a:pt x="891" y="278"/>
                    <a:pt x="894" y="280"/>
                    <a:pt x="898" y="281"/>
                  </a:cubicBezTo>
                  <a:cubicBezTo>
                    <a:pt x="901" y="286"/>
                    <a:pt x="904" y="291"/>
                    <a:pt x="910" y="294"/>
                  </a:cubicBezTo>
                  <a:cubicBezTo>
                    <a:pt x="910" y="297"/>
                    <a:pt x="910" y="300"/>
                    <a:pt x="911" y="303"/>
                  </a:cubicBezTo>
                  <a:cubicBezTo>
                    <a:pt x="910" y="304"/>
                    <a:pt x="910" y="305"/>
                    <a:pt x="910" y="306"/>
                  </a:cubicBezTo>
                  <a:cubicBezTo>
                    <a:pt x="903" y="311"/>
                    <a:pt x="897" y="317"/>
                    <a:pt x="892" y="324"/>
                  </a:cubicBezTo>
                  <a:cubicBezTo>
                    <a:pt x="880" y="330"/>
                    <a:pt x="885" y="340"/>
                    <a:pt x="889" y="346"/>
                  </a:cubicBezTo>
                  <a:cubicBezTo>
                    <a:pt x="893" y="352"/>
                    <a:pt x="892" y="358"/>
                    <a:pt x="892" y="363"/>
                  </a:cubicBezTo>
                  <a:cubicBezTo>
                    <a:pt x="890" y="371"/>
                    <a:pt x="887" y="376"/>
                    <a:pt x="878" y="368"/>
                  </a:cubicBezTo>
                  <a:cubicBezTo>
                    <a:pt x="870" y="361"/>
                    <a:pt x="862" y="354"/>
                    <a:pt x="856" y="345"/>
                  </a:cubicBezTo>
                  <a:cubicBezTo>
                    <a:pt x="858" y="343"/>
                    <a:pt x="859" y="342"/>
                    <a:pt x="857" y="340"/>
                  </a:cubicBezTo>
                  <a:cubicBezTo>
                    <a:pt x="858" y="326"/>
                    <a:pt x="856" y="316"/>
                    <a:pt x="837" y="317"/>
                  </a:cubicBezTo>
                  <a:cubicBezTo>
                    <a:pt x="830" y="317"/>
                    <a:pt x="818" y="315"/>
                    <a:pt x="812" y="308"/>
                  </a:cubicBezTo>
                  <a:cubicBezTo>
                    <a:pt x="799" y="291"/>
                    <a:pt x="781" y="293"/>
                    <a:pt x="764" y="293"/>
                  </a:cubicBezTo>
                  <a:cubicBezTo>
                    <a:pt x="755" y="293"/>
                    <a:pt x="754" y="290"/>
                    <a:pt x="754" y="283"/>
                  </a:cubicBezTo>
                  <a:cubicBezTo>
                    <a:pt x="755" y="275"/>
                    <a:pt x="753" y="270"/>
                    <a:pt x="744" y="269"/>
                  </a:cubicBezTo>
                  <a:cubicBezTo>
                    <a:pt x="740" y="269"/>
                    <a:pt x="737" y="264"/>
                    <a:pt x="733" y="261"/>
                  </a:cubicBezTo>
                  <a:cubicBezTo>
                    <a:pt x="733" y="259"/>
                    <a:pt x="733" y="257"/>
                    <a:pt x="733" y="255"/>
                  </a:cubicBezTo>
                  <a:cubicBezTo>
                    <a:pt x="740" y="236"/>
                    <a:pt x="753" y="222"/>
                    <a:pt x="767" y="209"/>
                  </a:cubicBezTo>
                  <a:cubicBezTo>
                    <a:pt x="772" y="204"/>
                    <a:pt x="769" y="198"/>
                    <a:pt x="770" y="198"/>
                  </a:cubicBezTo>
                  <a:cubicBezTo>
                    <a:pt x="784" y="201"/>
                    <a:pt x="794" y="187"/>
                    <a:pt x="808" y="192"/>
                  </a:cubicBezTo>
                  <a:cubicBezTo>
                    <a:pt x="808" y="185"/>
                    <a:pt x="807" y="178"/>
                    <a:pt x="807" y="171"/>
                  </a:cubicBezTo>
                  <a:cubicBezTo>
                    <a:pt x="807" y="170"/>
                    <a:pt x="808" y="169"/>
                    <a:pt x="808" y="167"/>
                  </a:cubicBezTo>
                  <a:cubicBezTo>
                    <a:pt x="810" y="167"/>
                    <a:pt x="812" y="167"/>
                    <a:pt x="814" y="166"/>
                  </a:cubicBezTo>
                  <a:cubicBezTo>
                    <a:pt x="826" y="168"/>
                    <a:pt x="816" y="174"/>
                    <a:pt x="816" y="178"/>
                  </a:cubicBezTo>
                  <a:cubicBezTo>
                    <a:pt x="817" y="184"/>
                    <a:pt x="814" y="189"/>
                    <a:pt x="808" y="192"/>
                  </a:cubicBezTo>
                  <a:cubicBezTo>
                    <a:pt x="816" y="195"/>
                    <a:pt x="829" y="202"/>
                    <a:pt x="831" y="200"/>
                  </a:cubicBezTo>
                  <a:cubicBezTo>
                    <a:pt x="843" y="187"/>
                    <a:pt x="857" y="196"/>
                    <a:pt x="869" y="195"/>
                  </a:cubicBezTo>
                  <a:cubicBezTo>
                    <a:pt x="871" y="195"/>
                    <a:pt x="873" y="195"/>
                    <a:pt x="873" y="192"/>
                  </a:cubicBezTo>
                  <a:cubicBezTo>
                    <a:pt x="856" y="178"/>
                    <a:pt x="838" y="167"/>
                    <a:pt x="817" y="159"/>
                  </a:cubicBezTo>
                  <a:cubicBezTo>
                    <a:pt x="820" y="156"/>
                    <a:pt x="818" y="149"/>
                    <a:pt x="825" y="151"/>
                  </a:cubicBezTo>
                  <a:cubicBezTo>
                    <a:pt x="836" y="154"/>
                    <a:pt x="846" y="148"/>
                    <a:pt x="856" y="148"/>
                  </a:cubicBezTo>
                  <a:cubicBezTo>
                    <a:pt x="859" y="148"/>
                    <a:pt x="860" y="147"/>
                    <a:pt x="860" y="144"/>
                  </a:cubicBezTo>
                  <a:cubicBezTo>
                    <a:pt x="870" y="133"/>
                    <a:pt x="859" y="119"/>
                    <a:pt x="864" y="106"/>
                  </a:cubicBezTo>
                  <a:cubicBezTo>
                    <a:pt x="867" y="98"/>
                    <a:pt x="853" y="99"/>
                    <a:pt x="850" y="93"/>
                  </a:cubicBezTo>
                  <a:cubicBezTo>
                    <a:pt x="863" y="92"/>
                    <a:pt x="879" y="91"/>
                    <a:pt x="887" y="85"/>
                  </a:cubicBezTo>
                  <a:cubicBezTo>
                    <a:pt x="898" y="78"/>
                    <a:pt x="900" y="84"/>
                    <a:pt x="905" y="88"/>
                  </a:cubicBezTo>
                  <a:cubicBezTo>
                    <a:pt x="908" y="91"/>
                    <a:pt x="911" y="94"/>
                    <a:pt x="915" y="96"/>
                  </a:cubicBezTo>
                  <a:cubicBezTo>
                    <a:pt x="924" y="100"/>
                    <a:pt x="921" y="103"/>
                    <a:pt x="915" y="107"/>
                  </a:cubicBezTo>
                  <a:cubicBezTo>
                    <a:pt x="931" y="106"/>
                    <a:pt x="945" y="113"/>
                    <a:pt x="950" y="125"/>
                  </a:cubicBezTo>
                  <a:cubicBezTo>
                    <a:pt x="956" y="137"/>
                    <a:pt x="959" y="146"/>
                    <a:pt x="975" y="142"/>
                  </a:cubicBezTo>
                  <a:cubicBezTo>
                    <a:pt x="977" y="141"/>
                    <a:pt x="982" y="147"/>
                    <a:pt x="986" y="150"/>
                  </a:cubicBezTo>
                  <a:cubicBezTo>
                    <a:pt x="978" y="156"/>
                    <a:pt x="973" y="158"/>
                    <a:pt x="966" y="150"/>
                  </a:cubicBezTo>
                  <a:cubicBezTo>
                    <a:pt x="959" y="143"/>
                    <a:pt x="950" y="147"/>
                    <a:pt x="942" y="148"/>
                  </a:cubicBezTo>
                  <a:cubicBezTo>
                    <a:pt x="939" y="148"/>
                    <a:pt x="937" y="152"/>
                    <a:pt x="938" y="155"/>
                  </a:cubicBezTo>
                  <a:cubicBezTo>
                    <a:pt x="943" y="173"/>
                    <a:pt x="930" y="171"/>
                    <a:pt x="921" y="168"/>
                  </a:cubicBezTo>
                  <a:cubicBezTo>
                    <a:pt x="914" y="165"/>
                    <a:pt x="909" y="168"/>
                    <a:pt x="903" y="171"/>
                  </a:cubicBezTo>
                  <a:cubicBezTo>
                    <a:pt x="899" y="173"/>
                    <a:pt x="898" y="176"/>
                    <a:pt x="899" y="179"/>
                  </a:cubicBezTo>
                  <a:cubicBezTo>
                    <a:pt x="899" y="184"/>
                    <a:pt x="904" y="183"/>
                    <a:pt x="907" y="183"/>
                  </a:cubicBezTo>
                  <a:cubicBezTo>
                    <a:pt x="916" y="182"/>
                    <a:pt x="924" y="184"/>
                    <a:pt x="933" y="181"/>
                  </a:cubicBezTo>
                  <a:cubicBezTo>
                    <a:pt x="940" y="178"/>
                    <a:pt x="946" y="182"/>
                    <a:pt x="953" y="187"/>
                  </a:cubicBezTo>
                  <a:cubicBezTo>
                    <a:pt x="961" y="192"/>
                    <a:pt x="960" y="205"/>
                    <a:pt x="969" y="206"/>
                  </a:cubicBezTo>
                  <a:cubicBezTo>
                    <a:pt x="984" y="207"/>
                    <a:pt x="995" y="218"/>
                    <a:pt x="1008" y="223"/>
                  </a:cubicBezTo>
                  <a:cubicBezTo>
                    <a:pt x="1012" y="224"/>
                    <a:pt x="1014" y="225"/>
                    <a:pt x="1016" y="222"/>
                  </a:cubicBezTo>
                  <a:cubicBezTo>
                    <a:pt x="1019" y="219"/>
                    <a:pt x="1016" y="216"/>
                    <a:pt x="1015" y="215"/>
                  </a:cubicBezTo>
                  <a:cubicBezTo>
                    <a:pt x="1009" y="208"/>
                    <a:pt x="1002" y="203"/>
                    <a:pt x="996" y="197"/>
                  </a:cubicBezTo>
                  <a:cubicBezTo>
                    <a:pt x="1004" y="198"/>
                    <a:pt x="1011" y="201"/>
                    <a:pt x="1017" y="205"/>
                  </a:cubicBezTo>
                  <a:cubicBezTo>
                    <a:pt x="1024" y="208"/>
                    <a:pt x="1028" y="206"/>
                    <a:pt x="1033" y="201"/>
                  </a:cubicBezTo>
                  <a:cubicBezTo>
                    <a:pt x="1041" y="195"/>
                    <a:pt x="1030" y="196"/>
                    <a:pt x="1030" y="192"/>
                  </a:cubicBezTo>
                  <a:cubicBezTo>
                    <a:pt x="1029" y="179"/>
                    <a:pt x="1017" y="177"/>
                    <a:pt x="1009" y="171"/>
                  </a:cubicBezTo>
                  <a:cubicBezTo>
                    <a:pt x="1000" y="166"/>
                    <a:pt x="1001" y="157"/>
                    <a:pt x="1005" y="151"/>
                  </a:cubicBezTo>
                  <a:cubicBezTo>
                    <a:pt x="1009" y="145"/>
                    <a:pt x="1014" y="155"/>
                    <a:pt x="1020" y="155"/>
                  </a:cubicBezTo>
                  <a:cubicBezTo>
                    <a:pt x="1022" y="154"/>
                    <a:pt x="1024" y="161"/>
                    <a:pt x="1027" y="163"/>
                  </a:cubicBezTo>
                  <a:cubicBezTo>
                    <a:pt x="1031" y="167"/>
                    <a:pt x="1035" y="174"/>
                    <a:pt x="1042" y="170"/>
                  </a:cubicBezTo>
                  <a:cubicBezTo>
                    <a:pt x="1052" y="164"/>
                    <a:pt x="1059" y="156"/>
                    <a:pt x="1065" y="146"/>
                  </a:cubicBezTo>
                  <a:cubicBezTo>
                    <a:pt x="1066" y="145"/>
                    <a:pt x="1065" y="144"/>
                    <a:pt x="1064" y="144"/>
                  </a:cubicBezTo>
                  <a:cubicBezTo>
                    <a:pt x="1050" y="140"/>
                    <a:pt x="1043" y="125"/>
                    <a:pt x="1028" y="123"/>
                  </a:cubicBezTo>
                  <a:cubicBezTo>
                    <a:pt x="1020" y="122"/>
                    <a:pt x="1013" y="119"/>
                    <a:pt x="1006" y="117"/>
                  </a:cubicBezTo>
                  <a:cubicBezTo>
                    <a:pt x="1002" y="115"/>
                    <a:pt x="998" y="107"/>
                    <a:pt x="1002" y="106"/>
                  </a:cubicBezTo>
                  <a:cubicBezTo>
                    <a:pt x="1016" y="102"/>
                    <a:pt x="995" y="91"/>
                    <a:pt x="1007" y="88"/>
                  </a:cubicBezTo>
                  <a:cubicBezTo>
                    <a:pt x="997" y="89"/>
                    <a:pt x="993" y="76"/>
                    <a:pt x="989" y="76"/>
                  </a:cubicBezTo>
                  <a:cubicBezTo>
                    <a:pt x="971" y="80"/>
                    <a:pt x="965" y="54"/>
                    <a:pt x="947" y="63"/>
                  </a:cubicBezTo>
                  <a:cubicBezTo>
                    <a:pt x="944" y="64"/>
                    <a:pt x="944" y="60"/>
                    <a:pt x="942" y="58"/>
                  </a:cubicBezTo>
                  <a:cubicBezTo>
                    <a:pt x="929" y="47"/>
                    <a:pt x="917" y="35"/>
                    <a:pt x="898" y="39"/>
                  </a:cubicBezTo>
                  <a:cubicBezTo>
                    <a:pt x="898" y="45"/>
                    <a:pt x="894" y="49"/>
                    <a:pt x="888" y="46"/>
                  </a:cubicBezTo>
                  <a:cubicBezTo>
                    <a:pt x="881" y="43"/>
                    <a:pt x="877" y="47"/>
                    <a:pt x="869" y="50"/>
                  </a:cubicBezTo>
                  <a:cubicBezTo>
                    <a:pt x="869" y="42"/>
                    <a:pt x="869" y="34"/>
                    <a:pt x="869" y="27"/>
                  </a:cubicBezTo>
                  <a:cubicBezTo>
                    <a:pt x="865" y="25"/>
                    <a:pt x="863" y="11"/>
                    <a:pt x="852" y="17"/>
                  </a:cubicBezTo>
                  <a:cubicBezTo>
                    <a:pt x="845" y="21"/>
                    <a:pt x="837" y="24"/>
                    <a:pt x="830" y="27"/>
                  </a:cubicBezTo>
                  <a:cubicBezTo>
                    <a:pt x="825" y="29"/>
                    <a:pt x="821" y="32"/>
                    <a:pt x="823" y="36"/>
                  </a:cubicBezTo>
                  <a:cubicBezTo>
                    <a:pt x="826" y="42"/>
                    <a:pt x="826" y="46"/>
                    <a:pt x="823" y="51"/>
                  </a:cubicBezTo>
                  <a:cubicBezTo>
                    <a:pt x="822" y="54"/>
                    <a:pt x="829" y="57"/>
                    <a:pt x="823" y="58"/>
                  </a:cubicBezTo>
                  <a:cubicBezTo>
                    <a:pt x="819" y="58"/>
                    <a:pt x="818" y="55"/>
                    <a:pt x="817" y="51"/>
                  </a:cubicBezTo>
                  <a:cubicBezTo>
                    <a:pt x="813" y="37"/>
                    <a:pt x="815" y="26"/>
                    <a:pt x="830" y="20"/>
                  </a:cubicBezTo>
                  <a:cubicBezTo>
                    <a:pt x="816" y="15"/>
                    <a:pt x="794" y="22"/>
                    <a:pt x="787" y="32"/>
                  </a:cubicBezTo>
                  <a:cubicBezTo>
                    <a:pt x="781" y="40"/>
                    <a:pt x="779" y="50"/>
                    <a:pt x="782" y="60"/>
                  </a:cubicBezTo>
                  <a:cubicBezTo>
                    <a:pt x="784" y="67"/>
                    <a:pt x="794" y="64"/>
                    <a:pt x="800" y="66"/>
                  </a:cubicBezTo>
                  <a:cubicBezTo>
                    <a:pt x="801" y="67"/>
                    <a:pt x="803" y="67"/>
                    <a:pt x="802" y="68"/>
                  </a:cubicBezTo>
                  <a:cubicBezTo>
                    <a:pt x="797" y="72"/>
                    <a:pt x="789" y="64"/>
                    <a:pt x="787" y="73"/>
                  </a:cubicBezTo>
                  <a:cubicBezTo>
                    <a:pt x="787" y="77"/>
                    <a:pt x="790" y="81"/>
                    <a:pt x="795" y="81"/>
                  </a:cubicBezTo>
                  <a:cubicBezTo>
                    <a:pt x="811" y="79"/>
                    <a:pt x="825" y="91"/>
                    <a:pt x="841" y="87"/>
                  </a:cubicBezTo>
                  <a:cubicBezTo>
                    <a:pt x="844" y="87"/>
                    <a:pt x="847" y="87"/>
                    <a:pt x="847" y="91"/>
                  </a:cubicBezTo>
                  <a:cubicBezTo>
                    <a:pt x="836" y="89"/>
                    <a:pt x="825" y="88"/>
                    <a:pt x="823" y="104"/>
                  </a:cubicBezTo>
                  <a:cubicBezTo>
                    <a:pt x="822" y="108"/>
                    <a:pt x="819" y="112"/>
                    <a:pt x="817" y="117"/>
                  </a:cubicBezTo>
                  <a:cubicBezTo>
                    <a:pt x="814" y="119"/>
                    <a:pt x="810" y="121"/>
                    <a:pt x="812" y="126"/>
                  </a:cubicBezTo>
                  <a:cubicBezTo>
                    <a:pt x="797" y="132"/>
                    <a:pt x="800" y="117"/>
                    <a:pt x="801" y="113"/>
                  </a:cubicBezTo>
                  <a:cubicBezTo>
                    <a:pt x="801" y="104"/>
                    <a:pt x="797" y="101"/>
                    <a:pt x="790" y="102"/>
                  </a:cubicBezTo>
                  <a:cubicBezTo>
                    <a:pt x="771" y="106"/>
                    <a:pt x="768" y="93"/>
                    <a:pt x="763" y="81"/>
                  </a:cubicBezTo>
                  <a:cubicBezTo>
                    <a:pt x="767" y="76"/>
                    <a:pt x="764" y="74"/>
                    <a:pt x="760" y="72"/>
                  </a:cubicBezTo>
                  <a:cubicBezTo>
                    <a:pt x="754" y="63"/>
                    <a:pt x="750" y="50"/>
                    <a:pt x="734" y="53"/>
                  </a:cubicBezTo>
                  <a:cubicBezTo>
                    <a:pt x="744" y="49"/>
                    <a:pt x="747" y="34"/>
                    <a:pt x="760" y="38"/>
                  </a:cubicBezTo>
                  <a:cubicBezTo>
                    <a:pt x="762" y="39"/>
                    <a:pt x="763" y="38"/>
                    <a:pt x="762" y="36"/>
                  </a:cubicBezTo>
                  <a:cubicBezTo>
                    <a:pt x="766" y="31"/>
                    <a:pt x="768" y="26"/>
                    <a:pt x="772" y="22"/>
                  </a:cubicBezTo>
                  <a:cubicBezTo>
                    <a:pt x="776" y="17"/>
                    <a:pt x="774" y="14"/>
                    <a:pt x="770" y="14"/>
                  </a:cubicBezTo>
                  <a:cubicBezTo>
                    <a:pt x="760" y="15"/>
                    <a:pt x="752" y="7"/>
                    <a:pt x="742" y="10"/>
                  </a:cubicBezTo>
                  <a:cubicBezTo>
                    <a:pt x="741" y="10"/>
                    <a:pt x="740" y="10"/>
                    <a:pt x="739" y="10"/>
                  </a:cubicBezTo>
                  <a:cubicBezTo>
                    <a:pt x="736" y="9"/>
                    <a:pt x="733" y="11"/>
                    <a:pt x="730" y="13"/>
                  </a:cubicBezTo>
                  <a:cubicBezTo>
                    <a:pt x="725" y="14"/>
                    <a:pt x="730" y="19"/>
                    <a:pt x="727" y="21"/>
                  </a:cubicBezTo>
                  <a:cubicBezTo>
                    <a:pt x="717" y="25"/>
                    <a:pt x="722" y="32"/>
                    <a:pt x="725" y="37"/>
                  </a:cubicBezTo>
                  <a:cubicBezTo>
                    <a:pt x="727" y="43"/>
                    <a:pt x="730" y="51"/>
                    <a:pt x="725" y="53"/>
                  </a:cubicBezTo>
                  <a:cubicBezTo>
                    <a:pt x="708" y="62"/>
                    <a:pt x="711" y="76"/>
                    <a:pt x="713" y="90"/>
                  </a:cubicBezTo>
                  <a:cubicBezTo>
                    <a:pt x="702" y="91"/>
                    <a:pt x="694" y="97"/>
                    <a:pt x="688" y="106"/>
                  </a:cubicBezTo>
                  <a:cubicBezTo>
                    <a:pt x="693" y="108"/>
                    <a:pt x="698" y="110"/>
                    <a:pt x="702" y="112"/>
                  </a:cubicBezTo>
                  <a:cubicBezTo>
                    <a:pt x="697" y="117"/>
                    <a:pt x="693" y="120"/>
                    <a:pt x="688" y="124"/>
                  </a:cubicBezTo>
                  <a:cubicBezTo>
                    <a:pt x="684" y="123"/>
                    <a:pt x="680" y="124"/>
                    <a:pt x="676" y="126"/>
                  </a:cubicBezTo>
                  <a:cubicBezTo>
                    <a:pt x="661" y="127"/>
                    <a:pt x="648" y="121"/>
                    <a:pt x="634" y="115"/>
                  </a:cubicBezTo>
                  <a:cubicBezTo>
                    <a:pt x="631" y="115"/>
                    <a:pt x="628" y="114"/>
                    <a:pt x="625" y="114"/>
                  </a:cubicBezTo>
                  <a:cubicBezTo>
                    <a:pt x="618" y="106"/>
                    <a:pt x="604" y="108"/>
                    <a:pt x="595" y="119"/>
                  </a:cubicBezTo>
                  <a:cubicBezTo>
                    <a:pt x="600" y="121"/>
                    <a:pt x="604" y="114"/>
                    <a:pt x="610" y="119"/>
                  </a:cubicBezTo>
                  <a:cubicBezTo>
                    <a:pt x="594" y="121"/>
                    <a:pt x="610" y="135"/>
                    <a:pt x="601" y="140"/>
                  </a:cubicBezTo>
                  <a:cubicBezTo>
                    <a:pt x="600" y="139"/>
                    <a:pt x="599" y="139"/>
                    <a:pt x="598" y="138"/>
                  </a:cubicBezTo>
                  <a:cubicBezTo>
                    <a:pt x="598" y="130"/>
                    <a:pt x="595" y="125"/>
                    <a:pt x="586" y="127"/>
                  </a:cubicBezTo>
                  <a:cubicBezTo>
                    <a:pt x="583" y="126"/>
                    <a:pt x="581" y="121"/>
                    <a:pt x="577" y="126"/>
                  </a:cubicBezTo>
                  <a:cubicBezTo>
                    <a:pt x="566" y="126"/>
                    <a:pt x="556" y="126"/>
                    <a:pt x="546" y="126"/>
                  </a:cubicBezTo>
                  <a:cubicBezTo>
                    <a:pt x="538" y="127"/>
                    <a:pt x="537" y="123"/>
                    <a:pt x="538" y="117"/>
                  </a:cubicBezTo>
                  <a:cubicBezTo>
                    <a:pt x="541" y="116"/>
                    <a:pt x="541" y="115"/>
                    <a:pt x="538" y="114"/>
                  </a:cubicBezTo>
                  <a:cubicBezTo>
                    <a:pt x="539" y="110"/>
                    <a:pt x="535" y="106"/>
                    <a:pt x="539" y="102"/>
                  </a:cubicBezTo>
                  <a:cubicBezTo>
                    <a:pt x="545" y="104"/>
                    <a:pt x="545" y="110"/>
                    <a:pt x="552" y="112"/>
                  </a:cubicBezTo>
                  <a:cubicBezTo>
                    <a:pt x="573" y="118"/>
                    <a:pt x="590" y="110"/>
                    <a:pt x="608" y="103"/>
                  </a:cubicBezTo>
                  <a:cubicBezTo>
                    <a:pt x="614" y="101"/>
                    <a:pt x="616" y="100"/>
                    <a:pt x="622" y="103"/>
                  </a:cubicBezTo>
                  <a:cubicBezTo>
                    <a:pt x="640" y="114"/>
                    <a:pt x="652" y="112"/>
                    <a:pt x="663" y="101"/>
                  </a:cubicBezTo>
                  <a:cubicBezTo>
                    <a:pt x="660" y="96"/>
                    <a:pt x="652" y="102"/>
                    <a:pt x="649" y="96"/>
                  </a:cubicBezTo>
                  <a:cubicBezTo>
                    <a:pt x="655" y="89"/>
                    <a:pt x="663" y="93"/>
                    <a:pt x="670" y="92"/>
                  </a:cubicBezTo>
                  <a:cubicBezTo>
                    <a:pt x="669" y="80"/>
                    <a:pt x="658" y="79"/>
                    <a:pt x="651" y="76"/>
                  </a:cubicBezTo>
                  <a:cubicBezTo>
                    <a:pt x="633" y="68"/>
                    <a:pt x="624" y="48"/>
                    <a:pt x="632" y="30"/>
                  </a:cubicBezTo>
                  <a:cubicBezTo>
                    <a:pt x="636" y="22"/>
                    <a:pt x="633" y="19"/>
                    <a:pt x="625" y="18"/>
                  </a:cubicBezTo>
                  <a:cubicBezTo>
                    <a:pt x="616" y="17"/>
                    <a:pt x="611" y="28"/>
                    <a:pt x="602" y="29"/>
                  </a:cubicBezTo>
                  <a:cubicBezTo>
                    <a:pt x="600" y="30"/>
                    <a:pt x="601" y="41"/>
                    <a:pt x="603" y="47"/>
                  </a:cubicBezTo>
                  <a:cubicBezTo>
                    <a:pt x="604" y="49"/>
                    <a:pt x="610" y="54"/>
                    <a:pt x="604" y="56"/>
                  </a:cubicBezTo>
                  <a:cubicBezTo>
                    <a:pt x="599" y="58"/>
                    <a:pt x="595" y="55"/>
                    <a:pt x="595" y="49"/>
                  </a:cubicBezTo>
                  <a:cubicBezTo>
                    <a:pt x="596" y="41"/>
                    <a:pt x="590" y="37"/>
                    <a:pt x="584" y="34"/>
                  </a:cubicBezTo>
                  <a:cubicBezTo>
                    <a:pt x="582" y="32"/>
                    <a:pt x="576" y="31"/>
                    <a:pt x="578" y="37"/>
                  </a:cubicBezTo>
                  <a:cubicBezTo>
                    <a:pt x="579" y="40"/>
                    <a:pt x="583" y="45"/>
                    <a:pt x="579" y="43"/>
                  </a:cubicBezTo>
                  <a:cubicBezTo>
                    <a:pt x="573" y="40"/>
                    <a:pt x="569" y="50"/>
                    <a:pt x="565" y="41"/>
                  </a:cubicBezTo>
                  <a:cubicBezTo>
                    <a:pt x="560" y="29"/>
                    <a:pt x="553" y="29"/>
                    <a:pt x="546" y="40"/>
                  </a:cubicBezTo>
                  <a:cubicBezTo>
                    <a:pt x="544" y="42"/>
                    <a:pt x="541" y="43"/>
                    <a:pt x="539" y="42"/>
                  </a:cubicBezTo>
                  <a:cubicBezTo>
                    <a:pt x="534" y="39"/>
                    <a:pt x="541" y="38"/>
                    <a:pt x="541" y="36"/>
                  </a:cubicBezTo>
                  <a:cubicBezTo>
                    <a:pt x="542" y="30"/>
                    <a:pt x="540" y="27"/>
                    <a:pt x="533" y="27"/>
                  </a:cubicBezTo>
                  <a:cubicBezTo>
                    <a:pt x="531" y="27"/>
                    <a:pt x="527" y="29"/>
                    <a:pt x="525" y="24"/>
                  </a:cubicBezTo>
                  <a:cubicBezTo>
                    <a:pt x="520" y="11"/>
                    <a:pt x="510" y="9"/>
                    <a:pt x="498" y="9"/>
                  </a:cubicBezTo>
                  <a:cubicBezTo>
                    <a:pt x="489" y="9"/>
                    <a:pt x="480" y="10"/>
                    <a:pt x="471" y="5"/>
                  </a:cubicBezTo>
                  <a:cubicBezTo>
                    <a:pt x="462" y="0"/>
                    <a:pt x="450" y="3"/>
                    <a:pt x="440" y="6"/>
                  </a:cubicBezTo>
                  <a:cubicBezTo>
                    <a:pt x="431" y="10"/>
                    <a:pt x="442" y="16"/>
                    <a:pt x="439" y="20"/>
                  </a:cubicBezTo>
                  <a:cubicBezTo>
                    <a:pt x="437" y="21"/>
                    <a:pt x="437" y="23"/>
                    <a:pt x="436" y="25"/>
                  </a:cubicBezTo>
                  <a:cubicBezTo>
                    <a:pt x="433" y="32"/>
                    <a:pt x="426" y="39"/>
                    <a:pt x="425" y="44"/>
                  </a:cubicBezTo>
                  <a:cubicBezTo>
                    <a:pt x="423" y="58"/>
                    <a:pt x="446" y="53"/>
                    <a:pt x="446" y="68"/>
                  </a:cubicBezTo>
                  <a:cubicBezTo>
                    <a:pt x="446" y="70"/>
                    <a:pt x="452" y="69"/>
                    <a:pt x="456" y="68"/>
                  </a:cubicBezTo>
                  <a:cubicBezTo>
                    <a:pt x="469" y="64"/>
                    <a:pt x="479" y="58"/>
                    <a:pt x="485" y="46"/>
                  </a:cubicBezTo>
                  <a:cubicBezTo>
                    <a:pt x="488" y="42"/>
                    <a:pt x="491" y="37"/>
                    <a:pt x="498" y="37"/>
                  </a:cubicBezTo>
                  <a:cubicBezTo>
                    <a:pt x="490" y="57"/>
                    <a:pt x="491" y="60"/>
                    <a:pt x="510" y="64"/>
                  </a:cubicBezTo>
                  <a:cubicBezTo>
                    <a:pt x="506" y="67"/>
                    <a:pt x="503" y="69"/>
                    <a:pt x="498" y="72"/>
                  </a:cubicBezTo>
                  <a:cubicBezTo>
                    <a:pt x="518" y="82"/>
                    <a:pt x="541" y="68"/>
                    <a:pt x="559" y="84"/>
                  </a:cubicBezTo>
                  <a:cubicBezTo>
                    <a:pt x="541" y="83"/>
                    <a:pt x="524" y="83"/>
                    <a:pt x="508" y="89"/>
                  </a:cubicBezTo>
                  <a:cubicBezTo>
                    <a:pt x="512" y="99"/>
                    <a:pt x="520" y="99"/>
                    <a:pt x="528" y="101"/>
                  </a:cubicBezTo>
                  <a:cubicBezTo>
                    <a:pt x="518" y="101"/>
                    <a:pt x="509" y="102"/>
                    <a:pt x="498" y="98"/>
                  </a:cubicBezTo>
                  <a:cubicBezTo>
                    <a:pt x="486" y="93"/>
                    <a:pt x="472" y="86"/>
                    <a:pt x="457" y="91"/>
                  </a:cubicBezTo>
                  <a:cubicBezTo>
                    <a:pt x="450" y="90"/>
                    <a:pt x="443" y="90"/>
                    <a:pt x="436" y="89"/>
                  </a:cubicBezTo>
                  <a:cubicBezTo>
                    <a:pt x="432" y="83"/>
                    <a:pt x="428" y="84"/>
                    <a:pt x="424" y="90"/>
                  </a:cubicBezTo>
                  <a:cubicBezTo>
                    <a:pt x="422" y="90"/>
                    <a:pt x="420" y="90"/>
                    <a:pt x="418" y="90"/>
                  </a:cubicBezTo>
                  <a:cubicBezTo>
                    <a:pt x="417" y="86"/>
                    <a:pt x="413" y="84"/>
                    <a:pt x="409" y="84"/>
                  </a:cubicBezTo>
                  <a:cubicBezTo>
                    <a:pt x="409" y="82"/>
                    <a:pt x="407" y="82"/>
                    <a:pt x="406" y="82"/>
                  </a:cubicBezTo>
                  <a:cubicBezTo>
                    <a:pt x="401" y="77"/>
                    <a:pt x="398" y="78"/>
                    <a:pt x="395" y="84"/>
                  </a:cubicBezTo>
                  <a:cubicBezTo>
                    <a:pt x="395" y="83"/>
                    <a:pt x="394" y="84"/>
                    <a:pt x="394" y="85"/>
                  </a:cubicBezTo>
                  <a:cubicBezTo>
                    <a:pt x="388" y="88"/>
                    <a:pt x="382" y="83"/>
                    <a:pt x="376" y="85"/>
                  </a:cubicBezTo>
                  <a:cubicBezTo>
                    <a:pt x="372" y="85"/>
                    <a:pt x="368" y="85"/>
                    <a:pt x="364" y="85"/>
                  </a:cubicBezTo>
                  <a:cubicBezTo>
                    <a:pt x="359" y="91"/>
                    <a:pt x="349" y="88"/>
                    <a:pt x="346" y="96"/>
                  </a:cubicBezTo>
                  <a:cubicBezTo>
                    <a:pt x="344" y="96"/>
                    <a:pt x="342" y="96"/>
                    <a:pt x="340" y="97"/>
                  </a:cubicBezTo>
                  <a:cubicBezTo>
                    <a:pt x="333" y="96"/>
                    <a:pt x="326" y="94"/>
                    <a:pt x="322" y="102"/>
                  </a:cubicBezTo>
                  <a:cubicBezTo>
                    <a:pt x="321" y="102"/>
                    <a:pt x="320" y="103"/>
                    <a:pt x="319" y="103"/>
                  </a:cubicBezTo>
                  <a:cubicBezTo>
                    <a:pt x="312" y="102"/>
                    <a:pt x="305" y="101"/>
                    <a:pt x="298" y="97"/>
                  </a:cubicBezTo>
                  <a:cubicBezTo>
                    <a:pt x="291" y="93"/>
                    <a:pt x="284" y="87"/>
                    <a:pt x="274" y="91"/>
                  </a:cubicBezTo>
                  <a:cubicBezTo>
                    <a:pt x="270" y="90"/>
                    <a:pt x="266" y="90"/>
                    <a:pt x="262" y="90"/>
                  </a:cubicBezTo>
                  <a:cubicBezTo>
                    <a:pt x="259" y="83"/>
                    <a:pt x="253" y="84"/>
                    <a:pt x="247" y="85"/>
                  </a:cubicBezTo>
                  <a:cubicBezTo>
                    <a:pt x="234" y="85"/>
                    <a:pt x="221" y="84"/>
                    <a:pt x="208" y="84"/>
                  </a:cubicBezTo>
                  <a:cubicBezTo>
                    <a:pt x="206" y="80"/>
                    <a:pt x="204" y="78"/>
                    <a:pt x="199" y="79"/>
                  </a:cubicBezTo>
                  <a:cubicBezTo>
                    <a:pt x="179" y="79"/>
                    <a:pt x="160" y="77"/>
                    <a:pt x="141" y="71"/>
                  </a:cubicBezTo>
                  <a:cubicBezTo>
                    <a:pt x="139" y="68"/>
                    <a:pt x="137" y="65"/>
                    <a:pt x="133" y="69"/>
                  </a:cubicBezTo>
                  <a:cubicBezTo>
                    <a:pt x="118" y="63"/>
                    <a:pt x="103" y="65"/>
                    <a:pt x="88" y="73"/>
                  </a:cubicBezTo>
                  <a:cubicBezTo>
                    <a:pt x="78" y="71"/>
                    <a:pt x="70" y="75"/>
                    <a:pt x="65" y="83"/>
                  </a:cubicBezTo>
                  <a:cubicBezTo>
                    <a:pt x="63" y="84"/>
                    <a:pt x="60" y="85"/>
                    <a:pt x="58" y="85"/>
                  </a:cubicBezTo>
                  <a:cubicBezTo>
                    <a:pt x="47" y="83"/>
                    <a:pt x="48" y="93"/>
                    <a:pt x="44" y="98"/>
                  </a:cubicBezTo>
                  <a:cubicBezTo>
                    <a:pt x="38" y="102"/>
                    <a:pt x="34" y="110"/>
                    <a:pt x="25" y="109"/>
                  </a:cubicBezTo>
                  <a:cubicBezTo>
                    <a:pt x="16" y="107"/>
                    <a:pt x="13" y="115"/>
                    <a:pt x="17" y="119"/>
                  </a:cubicBezTo>
                  <a:cubicBezTo>
                    <a:pt x="25" y="129"/>
                    <a:pt x="31" y="142"/>
                    <a:pt x="46" y="143"/>
                  </a:cubicBezTo>
                  <a:cubicBezTo>
                    <a:pt x="48" y="143"/>
                    <a:pt x="50" y="144"/>
                    <a:pt x="52" y="144"/>
                  </a:cubicBezTo>
                  <a:cubicBezTo>
                    <a:pt x="55" y="147"/>
                    <a:pt x="56" y="151"/>
                    <a:pt x="53" y="155"/>
                  </a:cubicBezTo>
                  <a:cubicBezTo>
                    <a:pt x="52" y="156"/>
                    <a:pt x="50" y="157"/>
                    <a:pt x="49" y="156"/>
                  </a:cubicBezTo>
                  <a:cubicBezTo>
                    <a:pt x="36" y="144"/>
                    <a:pt x="23" y="152"/>
                    <a:pt x="10" y="156"/>
                  </a:cubicBezTo>
                  <a:cubicBezTo>
                    <a:pt x="3" y="159"/>
                    <a:pt x="0" y="164"/>
                    <a:pt x="6" y="171"/>
                  </a:cubicBezTo>
                  <a:cubicBezTo>
                    <a:pt x="5" y="175"/>
                    <a:pt x="6" y="177"/>
                    <a:pt x="10" y="178"/>
                  </a:cubicBezTo>
                  <a:cubicBezTo>
                    <a:pt x="26" y="193"/>
                    <a:pt x="43" y="186"/>
                    <a:pt x="61" y="183"/>
                  </a:cubicBezTo>
                  <a:cubicBezTo>
                    <a:pt x="62" y="183"/>
                    <a:pt x="63" y="183"/>
                    <a:pt x="64" y="183"/>
                  </a:cubicBezTo>
                  <a:cubicBezTo>
                    <a:pt x="64" y="186"/>
                    <a:pt x="64" y="189"/>
                    <a:pt x="64" y="192"/>
                  </a:cubicBezTo>
                  <a:cubicBezTo>
                    <a:pt x="60" y="199"/>
                    <a:pt x="50" y="197"/>
                    <a:pt x="46" y="204"/>
                  </a:cubicBezTo>
                  <a:cubicBezTo>
                    <a:pt x="43" y="204"/>
                    <a:pt x="40" y="205"/>
                    <a:pt x="37" y="205"/>
                  </a:cubicBezTo>
                  <a:cubicBezTo>
                    <a:pt x="28" y="209"/>
                    <a:pt x="19" y="213"/>
                    <a:pt x="19" y="225"/>
                  </a:cubicBezTo>
                  <a:cubicBezTo>
                    <a:pt x="19" y="227"/>
                    <a:pt x="19" y="229"/>
                    <a:pt x="19" y="231"/>
                  </a:cubicBezTo>
                  <a:cubicBezTo>
                    <a:pt x="16" y="239"/>
                    <a:pt x="23" y="241"/>
                    <a:pt x="27" y="245"/>
                  </a:cubicBezTo>
                  <a:cubicBezTo>
                    <a:pt x="28" y="246"/>
                    <a:pt x="29" y="248"/>
                    <a:pt x="29" y="249"/>
                  </a:cubicBezTo>
                  <a:cubicBezTo>
                    <a:pt x="29" y="254"/>
                    <a:pt x="31" y="257"/>
                    <a:pt x="37" y="257"/>
                  </a:cubicBezTo>
                  <a:cubicBezTo>
                    <a:pt x="38" y="257"/>
                    <a:pt x="40" y="258"/>
                    <a:pt x="41" y="258"/>
                  </a:cubicBezTo>
                  <a:cubicBezTo>
                    <a:pt x="51" y="258"/>
                    <a:pt x="61" y="256"/>
                    <a:pt x="59" y="271"/>
                  </a:cubicBezTo>
                  <a:cubicBezTo>
                    <a:pt x="58" y="275"/>
                    <a:pt x="63" y="276"/>
                    <a:pt x="67" y="276"/>
                  </a:cubicBezTo>
                  <a:cubicBezTo>
                    <a:pt x="73" y="276"/>
                    <a:pt x="79" y="276"/>
                    <a:pt x="86" y="276"/>
                  </a:cubicBezTo>
                  <a:cubicBezTo>
                    <a:pt x="90" y="276"/>
                    <a:pt x="94" y="275"/>
                    <a:pt x="96" y="280"/>
                  </a:cubicBezTo>
                  <a:cubicBezTo>
                    <a:pt x="99" y="284"/>
                    <a:pt x="95" y="287"/>
                    <a:pt x="92" y="290"/>
                  </a:cubicBezTo>
                  <a:cubicBezTo>
                    <a:pt x="89" y="294"/>
                    <a:pt x="85" y="298"/>
                    <a:pt x="82" y="302"/>
                  </a:cubicBezTo>
                  <a:cubicBezTo>
                    <a:pt x="78" y="303"/>
                    <a:pt x="78" y="306"/>
                    <a:pt x="77" y="309"/>
                  </a:cubicBezTo>
                  <a:cubicBezTo>
                    <a:pt x="76" y="311"/>
                    <a:pt x="73" y="314"/>
                    <a:pt x="75" y="314"/>
                  </a:cubicBezTo>
                  <a:cubicBezTo>
                    <a:pt x="81" y="315"/>
                    <a:pt x="87" y="320"/>
                    <a:pt x="94" y="316"/>
                  </a:cubicBezTo>
                  <a:cubicBezTo>
                    <a:pt x="97" y="317"/>
                    <a:pt x="98" y="314"/>
                    <a:pt x="99" y="312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3" y="311"/>
                    <a:pt x="105" y="309"/>
                    <a:pt x="106" y="306"/>
                  </a:cubicBezTo>
                  <a:cubicBezTo>
                    <a:pt x="108" y="305"/>
                    <a:pt x="110" y="305"/>
                    <a:pt x="112" y="304"/>
                  </a:cubicBezTo>
                  <a:cubicBezTo>
                    <a:pt x="116" y="305"/>
                    <a:pt x="116" y="302"/>
                    <a:pt x="117" y="300"/>
                  </a:cubicBezTo>
                  <a:cubicBezTo>
                    <a:pt x="121" y="297"/>
                    <a:pt x="126" y="295"/>
                    <a:pt x="130" y="292"/>
                  </a:cubicBezTo>
                  <a:cubicBezTo>
                    <a:pt x="133" y="297"/>
                    <a:pt x="138" y="297"/>
                    <a:pt x="143" y="297"/>
                  </a:cubicBezTo>
                  <a:cubicBezTo>
                    <a:pt x="155" y="298"/>
                    <a:pt x="154" y="287"/>
                    <a:pt x="156" y="281"/>
                  </a:cubicBezTo>
                  <a:cubicBezTo>
                    <a:pt x="159" y="271"/>
                    <a:pt x="151" y="279"/>
                    <a:pt x="149" y="278"/>
                  </a:cubicBezTo>
                  <a:cubicBezTo>
                    <a:pt x="145" y="275"/>
                    <a:pt x="145" y="271"/>
                    <a:pt x="147" y="267"/>
                  </a:cubicBezTo>
                  <a:cubicBezTo>
                    <a:pt x="147" y="266"/>
                    <a:pt x="147" y="265"/>
                    <a:pt x="148" y="264"/>
                  </a:cubicBezTo>
                  <a:cubicBezTo>
                    <a:pt x="150" y="262"/>
                    <a:pt x="153" y="261"/>
                    <a:pt x="153" y="258"/>
                  </a:cubicBezTo>
                  <a:cubicBezTo>
                    <a:pt x="154" y="257"/>
                    <a:pt x="154" y="257"/>
                    <a:pt x="154" y="257"/>
                  </a:cubicBezTo>
                  <a:cubicBezTo>
                    <a:pt x="156" y="257"/>
                    <a:pt x="159" y="255"/>
                    <a:pt x="161" y="258"/>
                  </a:cubicBezTo>
                  <a:cubicBezTo>
                    <a:pt x="160" y="261"/>
                    <a:pt x="161" y="263"/>
                    <a:pt x="164" y="264"/>
                  </a:cubicBezTo>
                  <a:cubicBezTo>
                    <a:pt x="168" y="268"/>
                    <a:pt x="173" y="274"/>
                    <a:pt x="178" y="264"/>
                  </a:cubicBezTo>
                  <a:cubicBezTo>
                    <a:pt x="188" y="260"/>
                    <a:pt x="204" y="262"/>
                    <a:pt x="202" y="243"/>
                  </a:cubicBezTo>
                  <a:cubicBezTo>
                    <a:pt x="215" y="249"/>
                    <a:pt x="229" y="254"/>
                    <a:pt x="244" y="252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45" y="253"/>
                    <a:pt x="247" y="255"/>
                    <a:pt x="249" y="253"/>
                  </a:cubicBezTo>
                  <a:cubicBezTo>
                    <a:pt x="252" y="255"/>
                    <a:pt x="254" y="253"/>
                    <a:pt x="257" y="253"/>
                  </a:cubicBezTo>
                  <a:cubicBezTo>
                    <a:pt x="259" y="256"/>
                    <a:pt x="261" y="258"/>
                    <a:pt x="265" y="257"/>
                  </a:cubicBezTo>
                  <a:cubicBezTo>
                    <a:pt x="268" y="257"/>
                    <a:pt x="271" y="258"/>
                    <a:pt x="274" y="258"/>
                  </a:cubicBezTo>
                  <a:cubicBezTo>
                    <a:pt x="279" y="264"/>
                    <a:pt x="283" y="270"/>
                    <a:pt x="292" y="270"/>
                  </a:cubicBezTo>
                  <a:cubicBezTo>
                    <a:pt x="293" y="271"/>
                    <a:pt x="294" y="272"/>
                    <a:pt x="295" y="273"/>
                  </a:cubicBezTo>
                  <a:cubicBezTo>
                    <a:pt x="299" y="277"/>
                    <a:pt x="301" y="282"/>
                    <a:pt x="308" y="280"/>
                  </a:cubicBezTo>
                  <a:cubicBezTo>
                    <a:pt x="315" y="278"/>
                    <a:pt x="318" y="283"/>
                    <a:pt x="318" y="289"/>
                  </a:cubicBezTo>
                  <a:cubicBezTo>
                    <a:pt x="318" y="303"/>
                    <a:pt x="326" y="300"/>
                    <a:pt x="334" y="298"/>
                  </a:cubicBezTo>
                  <a:cubicBezTo>
                    <a:pt x="335" y="299"/>
                    <a:pt x="336" y="299"/>
                    <a:pt x="337" y="300"/>
                  </a:cubicBezTo>
                  <a:cubicBezTo>
                    <a:pt x="337" y="304"/>
                    <a:pt x="337" y="308"/>
                    <a:pt x="343" y="306"/>
                  </a:cubicBezTo>
                  <a:cubicBezTo>
                    <a:pt x="346" y="306"/>
                    <a:pt x="349" y="306"/>
                    <a:pt x="352" y="306"/>
                  </a:cubicBezTo>
                  <a:cubicBezTo>
                    <a:pt x="345" y="326"/>
                    <a:pt x="345" y="326"/>
                    <a:pt x="366" y="328"/>
                  </a:cubicBezTo>
                  <a:cubicBezTo>
                    <a:pt x="368" y="328"/>
                    <a:pt x="369" y="329"/>
                    <a:pt x="370" y="330"/>
                  </a:cubicBezTo>
                  <a:cubicBezTo>
                    <a:pt x="370" y="330"/>
                    <a:pt x="370" y="330"/>
                    <a:pt x="370" y="330"/>
                  </a:cubicBezTo>
                  <a:cubicBezTo>
                    <a:pt x="372" y="343"/>
                    <a:pt x="380" y="350"/>
                    <a:pt x="391" y="356"/>
                  </a:cubicBezTo>
                  <a:cubicBezTo>
                    <a:pt x="392" y="357"/>
                    <a:pt x="393" y="359"/>
                    <a:pt x="395" y="360"/>
                  </a:cubicBezTo>
                  <a:cubicBezTo>
                    <a:pt x="396" y="365"/>
                    <a:pt x="403" y="368"/>
                    <a:pt x="397" y="375"/>
                  </a:cubicBezTo>
                  <a:cubicBezTo>
                    <a:pt x="394" y="379"/>
                    <a:pt x="394" y="391"/>
                    <a:pt x="398" y="393"/>
                  </a:cubicBezTo>
                  <a:cubicBezTo>
                    <a:pt x="416" y="402"/>
                    <a:pt x="425" y="417"/>
                    <a:pt x="436" y="432"/>
                  </a:cubicBezTo>
                  <a:cubicBezTo>
                    <a:pt x="437" y="462"/>
                    <a:pt x="434" y="492"/>
                    <a:pt x="438" y="522"/>
                  </a:cubicBezTo>
                  <a:cubicBezTo>
                    <a:pt x="443" y="535"/>
                    <a:pt x="446" y="549"/>
                    <a:pt x="460" y="557"/>
                  </a:cubicBezTo>
                  <a:cubicBezTo>
                    <a:pt x="460" y="558"/>
                    <a:pt x="461" y="560"/>
                    <a:pt x="462" y="561"/>
                  </a:cubicBezTo>
                  <a:cubicBezTo>
                    <a:pt x="465" y="574"/>
                    <a:pt x="475" y="581"/>
                    <a:pt x="485" y="587"/>
                  </a:cubicBezTo>
                  <a:cubicBezTo>
                    <a:pt x="495" y="593"/>
                    <a:pt x="503" y="600"/>
                    <a:pt x="508" y="609"/>
                  </a:cubicBezTo>
                  <a:cubicBezTo>
                    <a:pt x="520" y="632"/>
                    <a:pt x="531" y="656"/>
                    <a:pt x="551" y="674"/>
                  </a:cubicBezTo>
                  <a:cubicBezTo>
                    <a:pt x="553" y="676"/>
                    <a:pt x="556" y="679"/>
                    <a:pt x="556" y="681"/>
                  </a:cubicBezTo>
                  <a:cubicBezTo>
                    <a:pt x="554" y="694"/>
                    <a:pt x="563" y="694"/>
                    <a:pt x="572" y="695"/>
                  </a:cubicBezTo>
                  <a:cubicBezTo>
                    <a:pt x="572" y="695"/>
                    <a:pt x="572" y="695"/>
                    <a:pt x="572" y="695"/>
                  </a:cubicBezTo>
                  <a:cubicBezTo>
                    <a:pt x="574" y="697"/>
                    <a:pt x="575" y="698"/>
                    <a:pt x="576" y="701"/>
                  </a:cubicBezTo>
                  <a:cubicBezTo>
                    <a:pt x="578" y="704"/>
                    <a:pt x="581" y="707"/>
                    <a:pt x="584" y="704"/>
                  </a:cubicBezTo>
                  <a:cubicBezTo>
                    <a:pt x="588" y="701"/>
                    <a:pt x="583" y="698"/>
                    <a:pt x="582" y="694"/>
                  </a:cubicBezTo>
                  <a:cubicBezTo>
                    <a:pt x="582" y="693"/>
                    <a:pt x="577" y="693"/>
                    <a:pt x="574" y="693"/>
                  </a:cubicBezTo>
                  <a:cubicBezTo>
                    <a:pt x="574" y="689"/>
                    <a:pt x="574" y="685"/>
                    <a:pt x="574" y="681"/>
                  </a:cubicBezTo>
                  <a:cubicBezTo>
                    <a:pt x="574" y="678"/>
                    <a:pt x="572" y="673"/>
                    <a:pt x="575" y="671"/>
                  </a:cubicBezTo>
                  <a:cubicBezTo>
                    <a:pt x="580" y="669"/>
                    <a:pt x="582" y="674"/>
                    <a:pt x="584" y="677"/>
                  </a:cubicBezTo>
                  <a:cubicBezTo>
                    <a:pt x="597" y="689"/>
                    <a:pt x="610" y="701"/>
                    <a:pt x="622" y="714"/>
                  </a:cubicBezTo>
                  <a:cubicBezTo>
                    <a:pt x="622" y="721"/>
                    <a:pt x="623" y="728"/>
                    <a:pt x="623" y="735"/>
                  </a:cubicBezTo>
                  <a:cubicBezTo>
                    <a:pt x="624" y="747"/>
                    <a:pt x="640" y="760"/>
                    <a:pt x="655" y="761"/>
                  </a:cubicBezTo>
                  <a:cubicBezTo>
                    <a:pt x="655" y="761"/>
                    <a:pt x="655" y="761"/>
                    <a:pt x="655" y="761"/>
                  </a:cubicBezTo>
                  <a:cubicBezTo>
                    <a:pt x="656" y="762"/>
                    <a:pt x="658" y="762"/>
                    <a:pt x="659" y="763"/>
                  </a:cubicBezTo>
                  <a:cubicBezTo>
                    <a:pt x="661" y="769"/>
                    <a:pt x="668" y="769"/>
                    <a:pt x="672" y="770"/>
                  </a:cubicBezTo>
                  <a:cubicBezTo>
                    <a:pt x="688" y="774"/>
                    <a:pt x="702" y="785"/>
                    <a:pt x="719" y="780"/>
                  </a:cubicBezTo>
                  <a:cubicBezTo>
                    <a:pt x="723" y="780"/>
                    <a:pt x="726" y="780"/>
                    <a:pt x="730" y="779"/>
                  </a:cubicBezTo>
                  <a:cubicBezTo>
                    <a:pt x="740" y="781"/>
                    <a:pt x="745" y="790"/>
                    <a:pt x="751" y="796"/>
                  </a:cubicBezTo>
                  <a:cubicBezTo>
                    <a:pt x="756" y="801"/>
                    <a:pt x="761" y="805"/>
                    <a:pt x="769" y="803"/>
                  </a:cubicBezTo>
                  <a:cubicBezTo>
                    <a:pt x="772" y="804"/>
                    <a:pt x="775" y="804"/>
                    <a:pt x="778" y="804"/>
                  </a:cubicBezTo>
                  <a:cubicBezTo>
                    <a:pt x="780" y="810"/>
                    <a:pt x="785" y="810"/>
                    <a:pt x="790" y="809"/>
                  </a:cubicBezTo>
                  <a:cubicBezTo>
                    <a:pt x="792" y="809"/>
                    <a:pt x="794" y="810"/>
                    <a:pt x="796" y="810"/>
                  </a:cubicBezTo>
                  <a:cubicBezTo>
                    <a:pt x="798" y="814"/>
                    <a:pt x="800" y="816"/>
                    <a:pt x="804" y="817"/>
                  </a:cubicBezTo>
                  <a:cubicBezTo>
                    <a:pt x="810" y="826"/>
                    <a:pt x="816" y="837"/>
                    <a:pt x="823" y="843"/>
                  </a:cubicBezTo>
                  <a:cubicBezTo>
                    <a:pt x="832" y="851"/>
                    <a:pt x="843" y="860"/>
                    <a:pt x="855" y="862"/>
                  </a:cubicBezTo>
                  <a:cubicBezTo>
                    <a:pt x="861" y="864"/>
                    <a:pt x="876" y="879"/>
                    <a:pt x="879" y="856"/>
                  </a:cubicBezTo>
                  <a:cubicBezTo>
                    <a:pt x="879" y="854"/>
                    <a:pt x="890" y="845"/>
                    <a:pt x="893" y="855"/>
                  </a:cubicBezTo>
                  <a:cubicBezTo>
                    <a:pt x="895" y="864"/>
                    <a:pt x="901" y="869"/>
                    <a:pt x="904" y="876"/>
                  </a:cubicBezTo>
                  <a:cubicBezTo>
                    <a:pt x="909" y="889"/>
                    <a:pt x="906" y="906"/>
                    <a:pt x="896" y="916"/>
                  </a:cubicBezTo>
                  <a:cubicBezTo>
                    <a:pt x="890" y="921"/>
                    <a:pt x="890" y="926"/>
                    <a:pt x="896" y="931"/>
                  </a:cubicBezTo>
                  <a:cubicBezTo>
                    <a:pt x="900" y="934"/>
                    <a:pt x="905" y="938"/>
                    <a:pt x="910" y="938"/>
                  </a:cubicBezTo>
                  <a:cubicBezTo>
                    <a:pt x="918" y="939"/>
                    <a:pt x="924" y="942"/>
                    <a:pt x="925" y="950"/>
                  </a:cubicBezTo>
                  <a:cubicBezTo>
                    <a:pt x="925" y="959"/>
                    <a:pt x="918" y="966"/>
                    <a:pt x="910" y="968"/>
                  </a:cubicBezTo>
                  <a:cubicBezTo>
                    <a:pt x="901" y="971"/>
                    <a:pt x="896" y="974"/>
                    <a:pt x="893" y="983"/>
                  </a:cubicBezTo>
                  <a:cubicBezTo>
                    <a:pt x="890" y="992"/>
                    <a:pt x="883" y="989"/>
                    <a:pt x="877" y="984"/>
                  </a:cubicBezTo>
                  <a:cubicBezTo>
                    <a:pt x="876" y="982"/>
                    <a:pt x="877" y="976"/>
                    <a:pt x="872" y="978"/>
                  </a:cubicBezTo>
                  <a:cubicBezTo>
                    <a:pt x="869" y="980"/>
                    <a:pt x="866" y="983"/>
                    <a:pt x="867" y="987"/>
                  </a:cubicBezTo>
                  <a:cubicBezTo>
                    <a:pt x="869" y="993"/>
                    <a:pt x="867" y="1001"/>
                    <a:pt x="873" y="1006"/>
                  </a:cubicBezTo>
                  <a:cubicBezTo>
                    <a:pt x="889" y="1019"/>
                    <a:pt x="894" y="1040"/>
                    <a:pt x="905" y="1057"/>
                  </a:cubicBezTo>
                  <a:cubicBezTo>
                    <a:pt x="915" y="1075"/>
                    <a:pt x="918" y="1099"/>
                    <a:pt x="943" y="1105"/>
                  </a:cubicBezTo>
                  <a:cubicBezTo>
                    <a:pt x="945" y="1105"/>
                    <a:pt x="946" y="1106"/>
                    <a:pt x="948" y="1107"/>
                  </a:cubicBezTo>
                  <a:cubicBezTo>
                    <a:pt x="973" y="1119"/>
                    <a:pt x="981" y="1133"/>
                    <a:pt x="979" y="1158"/>
                  </a:cubicBezTo>
                  <a:cubicBezTo>
                    <a:pt x="978" y="1162"/>
                    <a:pt x="977" y="1167"/>
                    <a:pt x="976" y="1171"/>
                  </a:cubicBezTo>
                  <a:cubicBezTo>
                    <a:pt x="972" y="1197"/>
                    <a:pt x="968" y="1223"/>
                    <a:pt x="965" y="1249"/>
                  </a:cubicBezTo>
                  <a:cubicBezTo>
                    <a:pt x="963" y="1274"/>
                    <a:pt x="961" y="1299"/>
                    <a:pt x="949" y="1322"/>
                  </a:cubicBezTo>
                  <a:cubicBezTo>
                    <a:pt x="945" y="1331"/>
                    <a:pt x="940" y="1339"/>
                    <a:pt x="943" y="1349"/>
                  </a:cubicBezTo>
                  <a:cubicBezTo>
                    <a:pt x="946" y="1357"/>
                    <a:pt x="943" y="1365"/>
                    <a:pt x="942" y="1374"/>
                  </a:cubicBezTo>
                  <a:cubicBezTo>
                    <a:pt x="940" y="1384"/>
                    <a:pt x="933" y="1395"/>
                    <a:pt x="939" y="1407"/>
                  </a:cubicBezTo>
                  <a:cubicBezTo>
                    <a:pt x="945" y="1403"/>
                    <a:pt x="942" y="1398"/>
                    <a:pt x="943" y="1394"/>
                  </a:cubicBezTo>
                  <a:cubicBezTo>
                    <a:pt x="944" y="1391"/>
                    <a:pt x="941" y="1386"/>
                    <a:pt x="947" y="1386"/>
                  </a:cubicBezTo>
                  <a:cubicBezTo>
                    <a:pt x="952" y="1387"/>
                    <a:pt x="952" y="1392"/>
                    <a:pt x="951" y="1396"/>
                  </a:cubicBezTo>
                  <a:cubicBezTo>
                    <a:pt x="949" y="1407"/>
                    <a:pt x="946" y="1417"/>
                    <a:pt x="946" y="1428"/>
                  </a:cubicBezTo>
                  <a:cubicBezTo>
                    <a:pt x="946" y="1431"/>
                    <a:pt x="946" y="1440"/>
                    <a:pt x="936" y="1435"/>
                  </a:cubicBezTo>
                  <a:cubicBezTo>
                    <a:pt x="931" y="1432"/>
                    <a:pt x="929" y="1438"/>
                    <a:pt x="927" y="1442"/>
                  </a:cubicBezTo>
                  <a:cubicBezTo>
                    <a:pt x="925" y="1447"/>
                    <a:pt x="928" y="1449"/>
                    <a:pt x="932" y="1449"/>
                  </a:cubicBezTo>
                  <a:cubicBezTo>
                    <a:pt x="943" y="1449"/>
                    <a:pt x="928" y="1463"/>
                    <a:pt x="939" y="1463"/>
                  </a:cubicBezTo>
                  <a:cubicBezTo>
                    <a:pt x="936" y="1465"/>
                    <a:pt x="933" y="1467"/>
                    <a:pt x="929" y="1466"/>
                  </a:cubicBezTo>
                  <a:cubicBezTo>
                    <a:pt x="927" y="1466"/>
                    <a:pt x="925" y="1467"/>
                    <a:pt x="924" y="1468"/>
                  </a:cubicBezTo>
                  <a:cubicBezTo>
                    <a:pt x="923" y="1474"/>
                    <a:pt x="934" y="1471"/>
                    <a:pt x="931" y="1479"/>
                  </a:cubicBezTo>
                  <a:cubicBezTo>
                    <a:pt x="928" y="1479"/>
                    <a:pt x="924" y="1479"/>
                    <a:pt x="926" y="1483"/>
                  </a:cubicBezTo>
                  <a:cubicBezTo>
                    <a:pt x="926" y="1485"/>
                    <a:pt x="928" y="1486"/>
                    <a:pt x="929" y="1487"/>
                  </a:cubicBezTo>
                  <a:cubicBezTo>
                    <a:pt x="931" y="1485"/>
                    <a:pt x="932" y="1483"/>
                    <a:pt x="933" y="1481"/>
                  </a:cubicBezTo>
                  <a:cubicBezTo>
                    <a:pt x="933" y="1481"/>
                    <a:pt x="934" y="1481"/>
                    <a:pt x="934" y="1480"/>
                  </a:cubicBezTo>
                  <a:cubicBezTo>
                    <a:pt x="935" y="1480"/>
                    <a:pt x="935" y="1480"/>
                    <a:pt x="936" y="1480"/>
                  </a:cubicBezTo>
                  <a:cubicBezTo>
                    <a:pt x="938" y="1483"/>
                    <a:pt x="937" y="1487"/>
                    <a:pt x="936" y="1490"/>
                  </a:cubicBezTo>
                  <a:cubicBezTo>
                    <a:pt x="935" y="1496"/>
                    <a:pt x="925" y="1501"/>
                    <a:pt x="934" y="1507"/>
                  </a:cubicBezTo>
                  <a:cubicBezTo>
                    <a:pt x="940" y="1510"/>
                    <a:pt x="943" y="1518"/>
                    <a:pt x="951" y="1515"/>
                  </a:cubicBezTo>
                  <a:cubicBezTo>
                    <a:pt x="951" y="1522"/>
                    <a:pt x="944" y="1525"/>
                    <a:pt x="947" y="1532"/>
                  </a:cubicBezTo>
                  <a:cubicBezTo>
                    <a:pt x="952" y="1530"/>
                    <a:pt x="958" y="1526"/>
                    <a:pt x="965" y="1531"/>
                  </a:cubicBezTo>
                  <a:cubicBezTo>
                    <a:pt x="955" y="1531"/>
                    <a:pt x="950" y="1538"/>
                    <a:pt x="943" y="1543"/>
                  </a:cubicBezTo>
                  <a:cubicBezTo>
                    <a:pt x="953" y="1545"/>
                    <a:pt x="962" y="1546"/>
                    <a:pt x="967" y="1535"/>
                  </a:cubicBezTo>
                  <a:cubicBezTo>
                    <a:pt x="968" y="1531"/>
                    <a:pt x="969" y="1528"/>
                    <a:pt x="973" y="1527"/>
                  </a:cubicBezTo>
                  <a:cubicBezTo>
                    <a:pt x="973" y="1533"/>
                    <a:pt x="979" y="1535"/>
                    <a:pt x="980" y="1539"/>
                  </a:cubicBezTo>
                  <a:cubicBezTo>
                    <a:pt x="981" y="1542"/>
                    <a:pt x="977" y="1546"/>
                    <a:pt x="972" y="1546"/>
                  </a:cubicBezTo>
                  <a:cubicBezTo>
                    <a:pt x="969" y="1545"/>
                    <a:pt x="964" y="1543"/>
                    <a:pt x="964" y="1548"/>
                  </a:cubicBezTo>
                  <a:cubicBezTo>
                    <a:pt x="963" y="1551"/>
                    <a:pt x="968" y="1557"/>
                    <a:pt x="970" y="1557"/>
                  </a:cubicBezTo>
                  <a:cubicBezTo>
                    <a:pt x="976" y="1555"/>
                    <a:pt x="979" y="1561"/>
                    <a:pt x="984" y="1562"/>
                  </a:cubicBezTo>
                  <a:cubicBezTo>
                    <a:pt x="999" y="1566"/>
                    <a:pt x="1010" y="1557"/>
                    <a:pt x="1024" y="1556"/>
                  </a:cubicBezTo>
                  <a:cubicBezTo>
                    <a:pt x="1003" y="1545"/>
                    <a:pt x="994" y="1532"/>
                    <a:pt x="990" y="1516"/>
                  </a:cubicBezTo>
                  <a:cubicBezTo>
                    <a:pt x="984" y="1493"/>
                    <a:pt x="1001" y="1485"/>
                    <a:pt x="1011" y="1472"/>
                  </a:cubicBezTo>
                  <a:cubicBezTo>
                    <a:pt x="1017" y="1464"/>
                    <a:pt x="1025" y="1458"/>
                    <a:pt x="1011" y="1449"/>
                  </a:cubicBezTo>
                  <a:cubicBezTo>
                    <a:pt x="1001" y="1443"/>
                    <a:pt x="1000" y="1436"/>
                    <a:pt x="1013" y="1431"/>
                  </a:cubicBezTo>
                  <a:cubicBezTo>
                    <a:pt x="1018" y="1429"/>
                    <a:pt x="1023" y="1424"/>
                    <a:pt x="1024" y="1419"/>
                  </a:cubicBezTo>
                  <a:cubicBezTo>
                    <a:pt x="1025" y="1407"/>
                    <a:pt x="1032" y="1400"/>
                    <a:pt x="1044" y="1395"/>
                  </a:cubicBezTo>
                  <a:cubicBezTo>
                    <a:pt x="1041" y="1393"/>
                    <a:pt x="1039" y="1392"/>
                    <a:pt x="1038" y="1392"/>
                  </a:cubicBezTo>
                  <a:cubicBezTo>
                    <a:pt x="1029" y="1395"/>
                    <a:pt x="1028" y="1390"/>
                    <a:pt x="1027" y="1382"/>
                  </a:cubicBezTo>
                  <a:cubicBezTo>
                    <a:pt x="1027" y="1373"/>
                    <a:pt x="1034" y="1376"/>
                    <a:pt x="1038" y="1377"/>
                  </a:cubicBezTo>
                  <a:cubicBezTo>
                    <a:pt x="1053" y="1383"/>
                    <a:pt x="1056" y="1371"/>
                    <a:pt x="1056" y="1362"/>
                  </a:cubicBezTo>
                  <a:cubicBezTo>
                    <a:pt x="1057" y="1353"/>
                    <a:pt x="1061" y="1352"/>
                    <a:pt x="1067" y="1353"/>
                  </a:cubicBezTo>
                  <a:cubicBezTo>
                    <a:pt x="1077" y="1354"/>
                    <a:pt x="1087" y="1351"/>
                    <a:pt x="1096" y="1347"/>
                  </a:cubicBezTo>
                  <a:cubicBezTo>
                    <a:pt x="1104" y="1343"/>
                    <a:pt x="1114" y="1336"/>
                    <a:pt x="1110" y="1326"/>
                  </a:cubicBezTo>
                  <a:cubicBezTo>
                    <a:pt x="1107" y="1319"/>
                    <a:pt x="1106" y="1311"/>
                    <a:pt x="1101" y="1304"/>
                  </a:cubicBezTo>
                  <a:cubicBezTo>
                    <a:pt x="1105" y="1302"/>
                    <a:pt x="1108" y="1303"/>
                    <a:pt x="1112" y="1304"/>
                  </a:cubicBezTo>
                  <a:cubicBezTo>
                    <a:pt x="1132" y="1309"/>
                    <a:pt x="1143" y="1304"/>
                    <a:pt x="1153" y="1285"/>
                  </a:cubicBezTo>
                  <a:cubicBezTo>
                    <a:pt x="1158" y="1275"/>
                    <a:pt x="1162" y="1264"/>
                    <a:pt x="1169" y="1254"/>
                  </a:cubicBezTo>
                  <a:cubicBezTo>
                    <a:pt x="1170" y="1256"/>
                    <a:pt x="1171" y="1257"/>
                    <a:pt x="1171" y="1259"/>
                  </a:cubicBezTo>
                  <a:cubicBezTo>
                    <a:pt x="1171" y="1260"/>
                    <a:pt x="1171" y="1263"/>
                    <a:pt x="1174" y="1262"/>
                  </a:cubicBezTo>
                  <a:cubicBezTo>
                    <a:pt x="1182" y="1245"/>
                    <a:pt x="1198" y="1231"/>
                    <a:pt x="1195" y="1209"/>
                  </a:cubicBezTo>
                  <a:cubicBezTo>
                    <a:pt x="1194" y="1207"/>
                    <a:pt x="1195" y="1205"/>
                    <a:pt x="1196" y="1204"/>
                  </a:cubicBezTo>
                  <a:cubicBezTo>
                    <a:pt x="1210" y="1190"/>
                    <a:pt x="1227" y="1177"/>
                    <a:pt x="1247" y="1177"/>
                  </a:cubicBezTo>
                  <a:cubicBezTo>
                    <a:pt x="1260" y="1176"/>
                    <a:pt x="1267" y="1171"/>
                    <a:pt x="1271" y="1163"/>
                  </a:cubicBezTo>
                  <a:cubicBezTo>
                    <a:pt x="1284" y="1139"/>
                    <a:pt x="1294" y="1115"/>
                    <a:pt x="1291" y="1087"/>
                  </a:cubicBezTo>
                  <a:cubicBezTo>
                    <a:pt x="1291" y="1081"/>
                    <a:pt x="1290" y="1073"/>
                    <a:pt x="1297" y="1072"/>
                  </a:cubicBezTo>
                  <a:cubicBezTo>
                    <a:pt x="1303" y="1070"/>
                    <a:pt x="1304" y="1065"/>
                    <a:pt x="1306" y="1061"/>
                  </a:cubicBezTo>
                  <a:cubicBezTo>
                    <a:pt x="1310" y="1056"/>
                    <a:pt x="1313" y="1050"/>
                    <a:pt x="1319" y="1046"/>
                  </a:cubicBezTo>
                  <a:cubicBezTo>
                    <a:pt x="1331" y="1038"/>
                    <a:pt x="1335" y="1025"/>
                    <a:pt x="1333" y="1011"/>
                  </a:cubicBezTo>
                  <a:cubicBezTo>
                    <a:pt x="1332" y="1000"/>
                    <a:pt x="1328" y="991"/>
                    <a:pt x="1314" y="992"/>
                  </a:cubicBezTo>
                  <a:close/>
                  <a:moveTo>
                    <a:pt x="718" y="93"/>
                  </a:moveTo>
                  <a:cubicBezTo>
                    <a:pt x="718" y="93"/>
                    <a:pt x="718" y="94"/>
                    <a:pt x="718" y="95"/>
                  </a:cubicBezTo>
                  <a:cubicBezTo>
                    <a:pt x="721" y="98"/>
                    <a:pt x="731" y="92"/>
                    <a:pt x="730" y="102"/>
                  </a:cubicBezTo>
                  <a:cubicBezTo>
                    <a:pt x="736" y="100"/>
                    <a:pt x="736" y="104"/>
                    <a:pt x="737" y="108"/>
                  </a:cubicBezTo>
                  <a:cubicBezTo>
                    <a:pt x="736" y="115"/>
                    <a:pt x="731" y="118"/>
                    <a:pt x="727" y="122"/>
                  </a:cubicBezTo>
                  <a:cubicBezTo>
                    <a:pt x="725" y="124"/>
                    <a:pt x="722" y="128"/>
                    <a:pt x="720" y="125"/>
                  </a:cubicBezTo>
                  <a:cubicBezTo>
                    <a:pt x="717" y="123"/>
                    <a:pt x="717" y="119"/>
                    <a:pt x="716" y="116"/>
                  </a:cubicBezTo>
                  <a:cubicBezTo>
                    <a:pt x="716" y="112"/>
                    <a:pt x="719" y="111"/>
                    <a:pt x="722" y="111"/>
                  </a:cubicBezTo>
                  <a:cubicBezTo>
                    <a:pt x="730" y="112"/>
                    <a:pt x="732" y="109"/>
                    <a:pt x="730" y="102"/>
                  </a:cubicBezTo>
                  <a:cubicBezTo>
                    <a:pt x="726" y="100"/>
                    <a:pt x="716" y="107"/>
                    <a:pt x="718" y="95"/>
                  </a:cubicBezTo>
                  <a:cubicBezTo>
                    <a:pt x="718" y="94"/>
                    <a:pt x="718" y="93"/>
                    <a:pt x="718" y="93"/>
                  </a:cubicBezTo>
                  <a:cubicBezTo>
                    <a:pt x="717" y="92"/>
                    <a:pt x="716" y="91"/>
                    <a:pt x="715" y="90"/>
                  </a:cubicBezTo>
                  <a:cubicBezTo>
                    <a:pt x="716" y="91"/>
                    <a:pt x="717" y="92"/>
                    <a:pt x="718" y="93"/>
                  </a:cubicBezTo>
                  <a:close/>
                  <a:moveTo>
                    <a:pt x="537" y="621"/>
                  </a:moveTo>
                  <a:cubicBezTo>
                    <a:pt x="540" y="616"/>
                    <a:pt x="546" y="616"/>
                    <a:pt x="548" y="619"/>
                  </a:cubicBezTo>
                  <a:cubicBezTo>
                    <a:pt x="552" y="624"/>
                    <a:pt x="551" y="630"/>
                    <a:pt x="547" y="635"/>
                  </a:cubicBezTo>
                  <a:cubicBezTo>
                    <a:pt x="544" y="630"/>
                    <a:pt x="541" y="626"/>
                    <a:pt x="537" y="6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A7FCFD-FB18-FAF6-416E-2F1B7747C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378" y="1445960"/>
              <a:ext cx="1444590" cy="1106350"/>
            </a:xfrm>
            <a:custGeom>
              <a:avLst/>
              <a:gdLst>
                <a:gd name="T0" fmla="*/ 468 w 606"/>
                <a:gd name="T1" fmla="*/ 290 h 464"/>
                <a:gd name="T2" fmla="*/ 506 w 606"/>
                <a:gd name="T3" fmla="*/ 290 h 464"/>
                <a:gd name="T4" fmla="*/ 501 w 606"/>
                <a:gd name="T5" fmla="*/ 265 h 464"/>
                <a:gd name="T6" fmla="*/ 498 w 606"/>
                <a:gd name="T7" fmla="*/ 254 h 464"/>
                <a:gd name="T8" fmla="*/ 499 w 606"/>
                <a:gd name="T9" fmla="*/ 242 h 464"/>
                <a:gd name="T10" fmla="*/ 478 w 606"/>
                <a:gd name="T11" fmla="*/ 241 h 464"/>
                <a:gd name="T12" fmla="*/ 495 w 606"/>
                <a:gd name="T13" fmla="*/ 232 h 464"/>
                <a:gd name="T14" fmla="*/ 522 w 606"/>
                <a:gd name="T15" fmla="*/ 232 h 464"/>
                <a:gd name="T16" fmla="*/ 512 w 606"/>
                <a:gd name="T17" fmla="*/ 219 h 464"/>
                <a:gd name="T18" fmla="*/ 517 w 606"/>
                <a:gd name="T19" fmla="*/ 200 h 464"/>
                <a:gd name="T20" fmla="*/ 537 w 606"/>
                <a:gd name="T21" fmla="*/ 189 h 464"/>
                <a:gd name="T22" fmla="*/ 503 w 606"/>
                <a:gd name="T23" fmla="*/ 166 h 464"/>
                <a:gd name="T24" fmla="*/ 546 w 606"/>
                <a:gd name="T25" fmla="*/ 159 h 464"/>
                <a:gd name="T26" fmla="*/ 523 w 606"/>
                <a:gd name="T27" fmla="*/ 150 h 464"/>
                <a:gd name="T28" fmla="*/ 512 w 606"/>
                <a:gd name="T29" fmla="*/ 145 h 464"/>
                <a:gd name="T30" fmla="*/ 561 w 606"/>
                <a:gd name="T31" fmla="*/ 86 h 464"/>
                <a:gd name="T32" fmla="*/ 606 w 606"/>
                <a:gd name="T33" fmla="*/ 59 h 464"/>
                <a:gd name="T34" fmla="*/ 555 w 606"/>
                <a:gd name="T35" fmla="*/ 55 h 464"/>
                <a:gd name="T36" fmla="*/ 516 w 606"/>
                <a:gd name="T37" fmla="*/ 61 h 464"/>
                <a:gd name="T38" fmla="*/ 502 w 606"/>
                <a:gd name="T39" fmla="*/ 62 h 464"/>
                <a:gd name="T40" fmla="*/ 489 w 606"/>
                <a:gd name="T41" fmla="*/ 50 h 464"/>
                <a:gd name="T42" fmla="*/ 469 w 606"/>
                <a:gd name="T43" fmla="*/ 51 h 464"/>
                <a:gd name="T44" fmla="*/ 410 w 606"/>
                <a:gd name="T45" fmla="*/ 50 h 464"/>
                <a:gd name="T46" fmla="*/ 509 w 606"/>
                <a:gd name="T47" fmla="*/ 32 h 464"/>
                <a:gd name="T48" fmla="*/ 471 w 606"/>
                <a:gd name="T49" fmla="*/ 16 h 464"/>
                <a:gd name="T50" fmla="*/ 441 w 606"/>
                <a:gd name="T51" fmla="*/ 12 h 464"/>
                <a:gd name="T52" fmla="*/ 337 w 606"/>
                <a:gd name="T53" fmla="*/ 19 h 464"/>
                <a:gd name="T54" fmla="*/ 270 w 606"/>
                <a:gd name="T55" fmla="*/ 30 h 464"/>
                <a:gd name="T56" fmla="*/ 263 w 606"/>
                <a:gd name="T57" fmla="*/ 46 h 464"/>
                <a:gd name="T58" fmla="*/ 220 w 606"/>
                <a:gd name="T59" fmla="*/ 36 h 464"/>
                <a:gd name="T60" fmla="*/ 207 w 606"/>
                <a:gd name="T61" fmla="*/ 44 h 464"/>
                <a:gd name="T62" fmla="*/ 192 w 606"/>
                <a:gd name="T63" fmla="*/ 56 h 464"/>
                <a:gd name="T64" fmla="*/ 184 w 606"/>
                <a:gd name="T65" fmla="*/ 39 h 464"/>
                <a:gd name="T66" fmla="*/ 131 w 606"/>
                <a:gd name="T67" fmla="*/ 50 h 464"/>
                <a:gd name="T68" fmla="*/ 103 w 606"/>
                <a:gd name="T69" fmla="*/ 68 h 464"/>
                <a:gd name="T70" fmla="*/ 70 w 606"/>
                <a:gd name="T71" fmla="*/ 92 h 464"/>
                <a:gd name="T72" fmla="*/ 55 w 606"/>
                <a:gd name="T73" fmla="*/ 116 h 464"/>
                <a:gd name="T74" fmla="*/ 0 w 606"/>
                <a:gd name="T75" fmla="*/ 134 h 464"/>
                <a:gd name="T76" fmla="*/ 38 w 606"/>
                <a:gd name="T77" fmla="*/ 150 h 464"/>
                <a:gd name="T78" fmla="*/ 31 w 606"/>
                <a:gd name="T79" fmla="*/ 167 h 464"/>
                <a:gd name="T80" fmla="*/ 74 w 606"/>
                <a:gd name="T81" fmla="*/ 177 h 464"/>
                <a:gd name="T82" fmla="*/ 159 w 606"/>
                <a:gd name="T83" fmla="*/ 212 h 464"/>
                <a:gd name="T84" fmla="*/ 172 w 606"/>
                <a:gd name="T85" fmla="*/ 267 h 464"/>
                <a:gd name="T86" fmla="*/ 194 w 606"/>
                <a:gd name="T87" fmla="*/ 269 h 464"/>
                <a:gd name="T88" fmla="*/ 212 w 606"/>
                <a:gd name="T89" fmla="*/ 286 h 464"/>
                <a:gd name="T90" fmla="*/ 179 w 606"/>
                <a:gd name="T91" fmla="*/ 304 h 464"/>
                <a:gd name="T92" fmla="*/ 199 w 606"/>
                <a:gd name="T93" fmla="*/ 297 h 464"/>
                <a:gd name="T94" fmla="*/ 205 w 606"/>
                <a:gd name="T95" fmla="*/ 321 h 464"/>
                <a:gd name="T96" fmla="*/ 195 w 606"/>
                <a:gd name="T97" fmla="*/ 356 h 464"/>
                <a:gd name="T98" fmla="*/ 210 w 606"/>
                <a:gd name="T99" fmla="*/ 398 h 464"/>
                <a:gd name="T100" fmla="*/ 244 w 606"/>
                <a:gd name="T101" fmla="*/ 445 h 464"/>
                <a:gd name="T102" fmla="*/ 300 w 606"/>
                <a:gd name="T103" fmla="*/ 447 h 464"/>
                <a:gd name="T104" fmla="*/ 320 w 606"/>
                <a:gd name="T105" fmla="*/ 398 h 464"/>
                <a:gd name="T106" fmla="*/ 345 w 606"/>
                <a:gd name="T107" fmla="*/ 363 h 464"/>
                <a:gd name="T108" fmla="*/ 393 w 606"/>
                <a:gd name="T109" fmla="*/ 347 h 464"/>
                <a:gd name="T110" fmla="*/ 460 w 606"/>
                <a:gd name="T111" fmla="*/ 320 h 464"/>
                <a:gd name="T112" fmla="*/ 485 w 606"/>
                <a:gd name="T113" fmla="*/ 29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6" h="464">
                  <a:moveTo>
                    <a:pt x="485" y="295"/>
                  </a:moveTo>
                  <a:cubicBezTo>
                    <a:pt x="480" y="291"/>
                    <a:pt x="474" y="292"/>
                    <a:pt x="468" y="290"/>
                  </a:cubicBezTo>
                  <a:cubicBezTo>
                    <a:pt x="473" y="282"/>
                    <a:pt x="477" y="271"/>
                    <a:pt x="487" y="284"/>
                  </a:cubicBezTo>
                  <a:cubicBezTo>
                    <a:pt x="493" y="291"/>
                    <a:pt x="499" y="291"/>
                    <a:pt x="506" y="290"/>
                  </a:cubicBezTo>
                  <a:cubicBezTo>
                    <a:pt x="511" y="289"/>
                    <a:pt x="510" y="284"/>
                    <a:pt x="510" y="281"/>
                  </a:cubicBezTo>
                  <a:cubicBezTo>
                    <a:pt x="511" y="273"/>
                    <a:pt x="510" y="268"/>
                    <a:pt x="501" y="265"/>
                  </a:cubicBezTo>
                  <a:cubicBezTo>
                    <a:pt x="495" y="264"/>
                    <a:pt x="489" y="259"/>
                    <a:pt x="487" y="251"/>
                  </a:cubicBezTo>
                  <a:cubicBezTo>
                    <a:pt x="492" y="252"/>
                    <a:pt x="495" y="254"/>
                    <a:pt x="498" y="254"/>
                  </a:cubicBezTo>
                  <a:cubicBezTo>
                    <a:pt x="502" y="254"/>
                    <a:pt x="508" y="256"/>
                    <a:pt x="508" y="249"/>
                  </a:cubicBezTo>
                  <a:cubicBezTo>
                    <a:pt x="508" y="243"/>
                    <a:pt x="504" y="241"/>
                    <a:pt x="499" y="242"/>
                  </a:cubicBezTo>
                  <a:cubicBezTo>
                    <a:pt x="494" y="242"/>
                    <a:pt x="489" y="242"/>
                    <a:pt x="484" y="243"/>
                  </a:cubicBezTo>
                  <a:cubicBezTo>
                    <a:pt x="481" y="243"/>
                    <a:pt x="479" y="243"/>
                    <a:pt x="478" y="241"/>
                  </a:cubicBezTo>
                  <a:cubicBezTo>
                    <a:pt x="476" y="237"/>
                    <a:pt x="480" y="237"/>
                    <a:pt x="481" y="236"/>
                  </a:cubicBezTo>
                  <a:cubicBezTo>
                    <a:pt x="485" y="230"/>
                    <a:pt x="490" y="227"/>
                    <a:pt x="495" y="232"/>
                  </a:cubicBezTo>
                  <a:cubicBezTo>
                    <a:pt x="502" y="239"/>
                    <a:pt x="510" y="235"/>
                    <a:pt x="517" y="236"/>
                  </a:cubicBezTo>
                  <a:cubicBezTo>
                    <a:pt x="519" y="236"/>
                    <a:pt x="522" y="235"/>
                    <a:pt x="522" y="232"/>
                  </a:cubicBezTo>
                  <a:cubicBezTo>
                    <a:pt x="523" y="230"/>
                    <a:pt x="523" y="226"/>
                    <a:pt x="520" y="225"/>
                  </a:cubicBezTo>
                  <a:cubicBezTo>
                    <a:pt x="517" y="223"/>
                    <a:pt x="512" y="224"/>
                    <a:pt x="512" y="219"/>
                  </a:cubicBezTo>
                  <a:cubicBezTo>
                    <a:pt x="519" y="213"/>
                    <a:pt x="530" y="223"/>
                    <a:pt x="537" y="213"/>
                  </a:cubicBezTo>
                  <a:cubicBezTo>
                    <a:pt x="529" y="209"/>
                    <a:pt x="521" y="208"/>
                    <a:pt x="517" y="200"/>
                  </a:cubicBezTo>
                  <a:cubicBezTo>
                    <a:pt x="520" y="200"/>
                    <a:pt x="522" y="200"/>
                    <a:pt x="524" y="200"/>
                  </a:cubicBezTo>
                  <a:cubicBezTo>
                    <a:pt x="531" y="200"/>
                    <a:pt x="537" y="197"/>
                    <a:pt x="537" y="189"/>
                  </a:cubicBezTo>
                  <a:cubicBezTo>
                    <a:pt x="536" y="182"/>
                    <a:pt x="533" y="176"/>
                    <a:pt x="523" y="177"/>
                  </a:cubicBezTo>
                  <a:cubicBezTo>
                    <a:pt x="515" y="178"/>
                    <a:pt x="510" y="172"/>
                    <a:pt x="503" y="166"/>
                  </a:cubicBezTo>
                  <a:cubicBezTo>
                    <a:pt x="516" y="163"/>
                    <a:pt x="527" y="164"/>
                    <a:pt x="538" y="164"/>
                  </a:cubicBezTo>
                  <a:cubicBezTo>
                    <a:pt x="541" y="164"/>
                    <a:pt x="547" y="166"/>
                    <a:pt x="546" y="159"/>
                  </a:cubicBezTo>
                  <a:cubicBezTo>
                    <a:pt x="545" y="154"/>
                    <a:pt x="541" y="152"/>
                    <a:pt x="537" y="153"/>
                  </a:cubicBezTo>
                  <a:cubicBezTo>
                    <a:pt x="531" y="155"/>
                    <a:pt x="527" y="154"/>
                    <a:pt x="523" y="150"/>
                  </a:cubicBezTo>
                  <a:cubicBezTo>
                    <a:pt x="524" y="144"/>
                    <a:pt x="531" y="148"/>
                    <a:pt x="533" y="144"/>
                  </a:cubicBezTo>
                  <a:cubicBezTo>
                    <a:pt x="525" y="138"/>
                    <a:pt x="518" y="139"/>
                    <a:pt x="512" y="145"/>
                  </a:cubicBezTo>
                  <a:cubicBezTo>
                    <a:pt x="506" y="122"/>
                    <a:pt x="533" y="121"/>
                    <a:pt x="537" y="104"/>
                  </a:cubicBezTo>
                  <a:cubicBezTo>
                    <a:pt x="551" y="105"/>
                    <a:pt x="548" y="85"/>
                    <a:pt x="561" y="86"/>
                  </a:cubicBezTo>
                  <a:cubicBezTo>
                    <a:pt x="558" y="73"/>
                    <a:pt x="569" y="77"/>
                    <a:pt x="575" y="74"/>
                  </a:cubicBezTo>
                  <a:cubicBezTo>
                    <a:pt x="585" y="68"/>
                    <a:pt x="598" y="70"/>
                    <a:pt x="606" y="59"/>
                  </a:cubicBezTo>
                  <a:cubicBezTo>
                    <a:pt x="599" y="56"/>
                    <a:pt x="592" y="51"/>
                    <a:pt x="585" y="51"/>
                  </a:cubicBezTo>
                  <a:cubicBezTo>
                    <a:pt x="575" y="50"/>
                    <a:pt x="563" y="45"/>
                    <a:pt x="555" y="55"/>
                  </a:cubicBezTo>
                  <a:cubicBezTo>
                    <a:pt x="548" y="65"/>
                    <a:pt x="540" y="63"/>
                    <a:pt x="531" y="59"/>
                  </a:cubicBezTo>
                  <a:cubicBezTo>
                    <a:pt x="525" y="55"/>
                    <a:pt x="522" y="57"/>
                    <a:pt x="516" y="61"/>
                  </a:cubicBezTo>
                  <a:cubicBezTo>
                    <a:pt x="509" y="67"/>
                    <a:pt x="499" y="72"/>
                    <a:pt x="491" y="77"/>
                  </a:cubicBezTo>
                  <a:cubicBezTo>
                    <a:pt x="494" y="71"/>
                    <a:pt x="499" y="67"/>
                    <a:pt x="502" y="62"/>
                  </a:cubicBezTo>
                  <a:cubicBezTo>
                    <a:pt x="504" y="58"/>
                    <a:pt x="511" y="53"/>
                    <a:pt x="505" y="48"/>
                  </a:cubicBezTo>
                  <a:cubicBezTo>
                    <a:pt x="500" y="44"/>
                    <a:pt x="495" y="45"/>
                    <a:pt x="489" y="50"/>
                  </a:cubicBezTo>
                  <a:cubicBezTo>
                    <a:pt x="480" y="57"/>
                    <a:pt x="470" y="62"/>
                    <a:pt x="458" y="62"/>
                  </a:cubicBezTo>
                  <a:cubicBezTo>
                    <a:pt x="459" y="53"/>
                    <a:pt x="469" y="59"/>
                    <a:pt x="469" y="51"/>
                  </a:cubicBezTo>
                  <a:cubicBezTo>
                    <a:pt x="446" y="48"/>
                    <a:pt x="424" y="50"/>
                    <a:pt x="401" y="56"/>
                  </a:cubicBezTo>
                  <a:cubicBezTo>
                    <a:pt x="404" y="52"/>
                    <a:pt x="407" y="51"/>
                    <a:pt x="410" y="50"/>
                  </a:cubicBezTo>
                  <a:cubicBezTo>
                    <a:pt x="439" y="39"/>
                    <a:pt x="470" y="49"/>
                    <a:pt x="499" y="38"/>
                  </a:cubicBezTo>
                  <a:cubicBezTo>
                    <a:pt x="503" y="37"/>
                    <a:pt x="509" y="37"/>
                    <a:pt x="509" y="32"/>
                  </a:cubicBezTo>
                  <a:cubicBezTo>
                    <a:pt x="509" y="27"/>
                    <a:pt x="504" y="26"/>
                    <a:pt x="500" y="26"/>
                  </a:cubicBezTo>
                  <a:cubicBezTo>
                    <a:pt x="488" y="28"/>
                    <a:pt x="479" y="24"/>
                    <a:pt x="471" y="16"/>
                  </a:cubicBezTo>
                  <a:cubicBezTo>
                    <a:pt x="467" y="13"/>
                    <a:pt x="462" y="14"/>
                    <a:pt x="457" y="14"/>
                  </a:cubicBezTo>
                  <a:cubicBezTo>
                    <a:pt x="451" y="13"/>
                    <a:pt x="446" y="13"/>
                    <a:pt x="441" y="12"/>
                  </a:cubicBezTo>
                  <a:cubicBezTo>
                    <a:pt x="408" y="7"/>
                    <a:pt x="375" y="0"/>
                    <a:pt x="344" y="19"/>
                  </a:cubicBezTo>
                  <a:cubicBezTo>
                    <a:pt x="341" y="20"/>
                    <a:pt x="339" y="19"/>
                    <a:pt x="337" y="19"/>
                  </a:cubicBezTo>
                  <a:cubicBezTo>
                    <a:pt x="312" y="13"/>
                    <a:pt x="289" y="21"/>
                    <a:pt x="265" y="21"/>
                  </a:cubicBezTo>
                  <a:cubicBezTo>
                    <a:pt x="264" y="27"/>
                    <a:pt x="271" y="26"/>
                    <a:pt x="270" y="30"/>
                  </a:cubicBezTo>
                  <a:cubicBezTo>
                    <a:pt x="266" y="35"/>
                    <a:pt x="259" y="29"/>
                    <a:pt x="255" y="35"/>
                  </a:cubicBezTo>
                  <a:cubicBezTo>
                    <a:pt x="257" y="39"/>
                    <a:pt x="264" y="39"/>
                    <a:pt x="263" y="46"/>
                  </a:cubicBezTo>
                  <a:cubicBezTo>
                    <a:pt x="253" y="46"/>
                    <a:pt x="245" y="41"/>
                    <a:pt x="236" y="37"/>
                  </a:cubicBezTo>
                  <a:cubicBezTo>
                    <a:pt x="231" y="34"/>
                    <a:pt x="224" y="32"/>
                    <a:pt x="220" y="36"/>
                  </a:cubicBezTo>
                  <a:cubicBezTo>
                    <a:pt x="215" y="43"/>
                    <a:pt x="227" y="42"/>
                    <a:pt x="228" y="48"/>
                  </a:cubicBezTo>
                  <a:cubicBezTo>
                    <a:pt x="219" y="54"/>
                    <a:pt x="213" y="48"/>
                    <a:pt x="207" y="44"/>
                  </a:cubicBezTo>
                  <a:cubicBezTo>
                    <a:pt x="200" y="38"/>
                    <a:pt x="195" y="34"/>
                    <a:pt x="198" y="48"/>
                  </a:cubicBezTo>
                  <a:cubicBezTo>
                    <a:pt x="198" y="53"/>
                    <a:pt x="196" y="56"/>
                    <a:pt x="192" y="56"/>
                  </a:cubicBezTo>
                  <a:cubicBezTo>
                    <a:pt x="188" y="56"/>
                    <a:pt x="189" y="51"/>
                    <a:pt x="189" y="49"/>
                  </a:cubicBezTo>
                  <a:cubicBezTo>
                    <a:pt x="189" y="45"/>
                    <a:pt x="186" y="39"/>
                    <a:pt x="184" y="39"/>
                  </a:cubicBezTo>
                  <a:cubicBezTo>
                    <a:pt x="170" y="40"/>
                    <a:pt x="151" y="39"/>
                    <a:pt x="143" y="47"/>
                  </a:cubicBezTo>
                  <a:cubicBezTo>
                    <a:pt x="137" y="53"/>
                    <a:pt x="134" y="49"/>
                    <a:pt x="131" y="50"/>
                  </a:cubicBezTo>
                  <a:cubicBezTo>
                    <a:pt x="125" y="52"/>
                    <a:pt x="113" y="43"/>
                    <a:pt x="115" y="57"/>
                  </a:cubicBezTo>
                  <a:cubicBezTo>
                    <a:pt x="116" y="68"/>
                    <a:pt x="111" y="69"/>
                    <a:pt x="103" y="68"/>
                  </a:cubicBezTo>
                  <a:cubicBezTo>
                    <a:pt x="82" y="66"/>
                    <a:pt x="67" y="77"/>
                    <a:pt x="52" y="90"/>
                  </a:cubicBezTo>
                  <a:cubicBezTo>
                    <a:pt x="58" y="92"/>
                    <a:pt x="64" y="92"/>
                    <a:pt x="70" y="92"/>
                  </a:cubicBezTo>
                  <a:cubicBezTo>
                    <a:pt x="76" y="93"/>
                    <a:pt x="79" y="97"/>
                    <a:pt x="76" y="102"/>
                  </a:cubicBezTo>
                  <a:cubicBezTo>
                    <a:pt x="71" y="109"/>
                    <a:pt x="65" y="117"/>
                    <a:pt x="55" y="116"/>
                  </a:cubicBezTo>
                  <a:cubicBezTo>
                    <a:pt x="37" y="115"/>
                    <a:pt x="21" y="126"/>
                    <a:pt x="4" y="128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36"/>
                    <a:pt x="0" y="140"/>
                    <a:pt x="3" y="140"/>
                  </a:cubicBezTo>
                  <a:cubicBezTo>
                    <a:pt x="16" y="139"/>
                    <a:pt x="25" y="152"/>
                    <a:pt x="38" y="150"/>
                  </a:cubicBezTo>
                  <a:cubicBezTo>
                    <a:pt x="33" y="161"/>
                    <a:pt x="23" y="156"/>
                    <a:pt x="16" y="159"/>
                  </a:cubicBezTo>
                  <a:cubicBezTo>
                    <a:pt x="18" y="168"/>
                    <a:pt x="31" y="160"/>
                    <a:pt x="31" y="167"/>
                  </a:cubicBezTo>
                  <a:cubicBezTo>
                    <a:pt x="30" y="174"/>
                    <a:pt x="34" y="174"/>
                    <a:pt x="37" y="177"/>
                  </a:cubicBezTo>
                  <a:cubicBezTo>
                    <a:pt x="50" y="190"/>
                    <a:pt x="63" y="178"/>
                    <a:pt x="74" y="177"/>
                  </a:cubicBezTo>
                  <a:cubicBezTo>
                    <a:pt x="97" y="174"/>
                    <a:pt x="117" y="178"/>
                    <a:pt x="135" y="189"/>
                  </a:cubicBezTo>
                  <a:cubicBezTo>
                    <a:pt x="144" y="194"/>
                    <a:pt x="155" y="203"/>
                    <a:pt x="159" y="212"/>
                  </a:cubicBezTo>
                  <a:cubicBezTo>
                    <a:pt x="164" y="226"/>
                    <a:pt x="183" y="238"/>
                    <a:pt x="171" y="258"/>
                  </a:cubicBezTo>
                  <a:cubicBezTo>
                    <a:pt x="170" y="260"/>
                    <a:pt x="171" y="265"/>
                    <a:pt x="172" y="267"/>
                  </a:cubicBezTo>
                  <a:cubicBezTo>
                    <a:pt x="175" y="271"/>
                    <a:pt x="180" y="270"/>
                    <a:pt x="183" y="267"/>
                  </a:cubicBezTo>
                  <a:cubicBezTo>
                    <a:pt x="188" y="264"/>
                    <a:pt x="193" y="262"/>
                    <a:pt x="194" y="269"/>
                  </a:cubicBezTo>
                  <a:cubicBezTo>
                    <a:pt x="195" y="277"/>
                    <a:pt x="199" y="278"/>
                    <a:pt x="205" y="278"/>
                  </a:cubicBezTo>
                  <a:cubicBezTo>
                    <a:pt x="210" y="278"/>
                    <a:pt x="211" y="282"/>
                    <a:pt x="212" y="286"/>
                  </a:cubicBezTo>
                  <a:cubicBezTo>
                    <a:pt x="202" y="287"/>
                    <a:pt x="191" y="277"/>
                    <a:pt x="184" y="292"/>
                  </a:cubicBezTo>
                  <a:cubicBezTo>
                    <a:pt x="183" y="296"/>
                    <a:pt x="174" y="298"/>
                    <a:pt x="179" y="304"/>
                  </a:cubicBezTo>
                  <a:cubicBezTo>
                    <a:pt x="184" y="310"/>
                    <a:pt x="192" y="313"/>
                    <a:pt x="200" y="310"/>
                  </a:cubicBezTo>
                  <a:cubicBezTo>
                    <a:pt x="209" y="306"/>
                    <a:pt x="200" y="301"/>
                    <a:pt x="199" y="297"/>
                  </a:cubicBezTo>
                  <a:cubicBezTo>
                    <a:pt x="213" y="296"/>
                    <a:pt x="217" y="298"/>
                    <a:pt x="217" y="306"/>
                  </a:cubicBezTo>
                  <a:cubicBezTo>
                    <a:pt x="218" y="314"/>
                    <a:pt x="216" y="320"/>
                    <a:pt x="205" y="321"/>
                  </a:cubicBezTo>
                  <a:cubicBezTo>
                    <a:pt x="192" y="322"/>
                    <a:pt x="188" y="340"/>
                    <a:pt x="196" y="351"/>
                  </a:cubicBezTo>
                  <a:cubicBezTo>
                    <a:pt x="199" y="354"/>
                    <a:pt x="197" y="355"/>
                    <a:pt x="195" y="356"/>
                  </a:cubicBezTo>
                  <a:cubicBezTo>
                    <a:pt x="191" y="358"/>
                    <a:pt x="191" y="364"/>
                    <a:pt x="192" y="365"/>
                  </a:cubicBezTo>
                  <a:cubicBezTo>
                    <a:pt x="206" y="371"/>
                    <a:pt x="202" y="388"/>
                    <a:pt x="210" y="398"/>
                  </a:cubicBezTo>
                  <a:cubicBezTo>
                    <a:pt x="216" y="406"/>
                    <a:pt x="224" y="414"/>
                    <a:pt x="227" y="426"/>
                  </a:cubicBezTo>
                  <a:cubicBezTo>
                    <a:pt x="228" y="434"/>
                    <a:pt x="237" y="443"/>
                    <a:pt x="244" y="445"/>
                  </a:cubicBezTo>
                  <a:cubicBezTo>
                    <a:pt x="256" y="448"/>
                    <a:pt x="267" y="454"/>
                    <a:pt x="278" y="458"/>
                  </a:cubicBezTo>
                  <a:cubicBezTo>
                    <a:pt x="292" y="464"/>
                    <a:pt x="296" y="461"/>
                    <a:pt x="300" y="447"/>
                  </a:cubicBezTo>
                  <a:cubicBezTo>
                    <a:pt x="304" y="434"/>
                    <a:pt x="299" y="418"/>
                    <a:pt x="315" y="409"/>
                  </a:cubicBezTo>
                  <a:cubicBezTo>
                    <a:pt x="318" y="407"/>
                    <a:pt x="318" y="402"/>
                    <a:pt x="320" y="398"/>
                  </a:cubicBezTo>
                  <a:cubicBezTo>
                    <a:pt x="321" y="390"/>
                    <a:pt x="320" y="381"/>
                    <a:pt x="328" y="376"/>
                  </a:cubicBezTo>
                  <a:cubicBezTo>
                    <a:pt x="334" y="371"/>
                    <a:pt x="344" y="374"/>
                    <a:pt x="345" y="363"/>
                  </a:cubicBezTo>
                  <a:cubicBezTo>
                    <a:pt x="346" y="363"/>
                    <a:pt x="348" y="362"/>
                    <a:pt x="349" y="363"/>
                  </a:cubicBezTo>
                  <a:cubicBezTo>
                    <a:pt x="371" y="369"/>
                    <a:pt x="381" y="365"/>
                    <a:pt x="393" y="347"/>
                  </a:cubicBezTo>
                  <a:cubicBezTo>
                    <a:pt x="398" y="340"/>
                    <a:pt x="403" y="331"/>
                    <a:pt x="409" y="330"/>
                  </a:cubicBezTo>
                  <a:cubicBezTo>
                    <a:pt x="426" y="327"/>
                    <a:pt x="444" y="326"/>
                    <a:pt x="460" y="320"/>
                  </a:cubicBezTo>
                  <a:cubicBezTo>
                    <a:pt x="475" y="314"/>
                    <a:pt x="490" y="308"/>
                    <a:pt x="506" y="297"/>
                  </a:cubicBezTo>
                  <a:cubicBezTo>
                    <a:pt x="497" y="296"/>
                    <a:pt x="489" y="298"/>
                    <a:pt x="485" y="29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26A910E-D7B0-E8C9-458E-1EEE1DE0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005" y="4451027"/>
              <a:ext cx="968899" cy="735770"/>
            </a:xfrm>
            <a:custGeom>
              <a:avLst/>
              <a:gdLst>
                <a:gd name="T0" fmla="*/ 359 w 406"/>
                <a:gd name="T1" fmla="*/ 107 h 308"/>
                <a:gd name="T2" fmla="*/ 342 w 406"/>
                <a:gd name="T3" fmla="*/ 91 h 308"/>
                <a:gd name="T4" fmla="*/ 333 w 406"/>
                <a:gd name="T5" fmla="*/ 83 h 308"/>
                <a:gd name="T6" fmla="*/ 321 w 406"/>
                <a:gd name="T7" fmla="*/ 46 h 308"/>
                <a:gd name="T8" fmla="*/ 316 w 406"/>
                <a:gd name="T9" fmla="*/ 39 h 308"/>
                <a:gd name="T10" fmla="*/ 303 w 406"/>
                <a:gd name="T11" fmla="*/ 21 h 308"/>
                <a:gd name="T12" fmla="*/ 294 w 406"/>
                <a:gd name="T13" fmla="*/ 0 h 308"/>
                <a:gd name="T14" fmla="*/ 285 w 406"/>
                <a:gd name="T15" fmla="*/ 42 h 308"/>
                <a:gd name="T16" fmla="*/ 278 w 406"/>
                <a:gd name="T17" fmla="*/ 65 h 308"/>
                <a:gd name="T18" fmla="*/ 263 w 406"/>
                <a:gd name="T19" fmla="*/ 68 h 308"/>
                <a:gd name="T20" fmla="*/ 251 w 406"/>
                <a:gd name="T21" fmla="*/ 61 h 308"/>
                <a:gd name="T22" fmla="*/ 236 w 406"/>
                <a:gd name="T23" fmla="*/ 18 h 308"/>
                <a:gd name="T24" fmla="*/ 236 w 406"/>
                <a:gd name="T25" fmla="*/ 15 h 308"/>
                <a:gd name="T26" fmla="*/ 210 w 406"/>
                <a:gd name="T27" fmla="*/ 13 h 308"/>
                <a:gd name="T28" fmla="*/ 166 w 406"/>
                <a:gd name="T29" fmla="*/ 33 h 308"/>
                <a:gd name="T30" fmla="*/ 146 w 406"/>
                <a:gd name="T31" fmla="*/ 37 h 308"/>
                <a:gd name="T32" fmla="*/ 132 w 406"/>
                <a:gd name="T33" fmla="*/ 33 h 308"/>
                <a:gd name="T34" fmla="*/ 112 w 406"/>
                <a:gd name="T35" fmla="*/ 51 h 308"/>
                <a:gd name="T36" fmla="*/ 94 w 406"/>
                <a:gd name="T37" fmla="*/ 62 h 308"/>
                <a:gd name="T38" fmla="*/ 90 w 406"/>
                <a:gd name="T39" fmla="*/ 79 h 308"/>
                <a:gd name="T40" fmla="*/ 36 w 406"/>
                <a:gd name="T41" fmla="*/ 104 h 308"/>
                <a:gd name="T42" fmla="*/ 5 w 406"/>
                <a:gd name="T43" fmla="*/ 132 h 308"/>
                <a:gd name="T44" fmla="*/ 7 w 406"/>
                <a:gd name="T45" fmla="*/ 158 h 308"/>
                <a:gd name="T46" fmla="*/ 10 w 406"/>
                <a:gd name="T47" fmla="*/ 182 h 308"/>
                <a:gd name="T48" fmla="*/ 19 w 406"/>
                <a:gd name="T49" fmla="*/ 245 h 308"/>
                <a:gd name="T50" fmla="*/ 22 w 406"/>
                <a:gd name="T51" fmla="*/ 251 h 308"/>
                <a:gd name="T52" fmla="*/ 51 w 406"/>
                <a:gd name="T53" fmla="*/ 257 h 308"/>
                <a:gd name="T54" fmla="*/ 75 w 406"/>
                <a:gd name="T55" fmla="*/ 247 h 308"/>
                <a:gd name="T56" fmla="*/ 118 w 406"/>
                <a:gd name="T57" fmla="*/ 234 h 308"/>
                <a:gd name="T58" fmla="*/ 164 w 406"/>
                <a:gd name="T59" fmla="*/ 222 h 308"/>
                <a:gd name="T60" fmla="*/ 205 w 406"/>
                <a:gd name="T61" fmla="*/ 228 h 308"/>
                <a:gd name="T62" fmla="*/ 211 w 406"/>
                <a:gd name="T63" fmla="*/ 233 h 308"/>
                <a:gd name="T64" fmla="*/ 244 w 406"/>
                <a:gd name="T65" fmla="*/ 243 h 308"/>
                <a:gd name="T66" fmla="*/ 241 w 406"/>
                <a:gd name="T67" fmla="*/ 259 h 308"/>
                <a:gd name="T68" fmla="*/ 252 w 406"/>
                <a:gd name="T69" fmla="*/ 263 h 308"/>
                <a:gd name="T70" fmla="*/ 258 w 406"/>
                <a:gd name="T71" fmla="*/ 266 h 308"/>
                <a:gd name="T72" fmla="*/ 267 w 406"/>
                <a:gd name="T73" fmla="*/ 277 h 308"/>
                <a:gd name="T74" fmla="*/ 308 w 406"/>
                <a:gd name="T75" fmla="*/ 301 h 308"/>
                <a:gd name="T76" fmla="*/ 329 w 406"/>
                <a:gd name="T77" fmla="*/ 303 h 308"/>
                <a:gd name="T78" fmla="*/ 334 w 406"/>
                <a:gd name="T79" fmla="*/ 303 h 308"/>
                <a:gd name="T80" fmla="*/ 367 w 406"/>
                <a:gd name="T81" fmla="*/ 289 h 308"/>
                <a:gd name="T82" fmla="*/ 369 w 406"/>
                <a:gd name="T83" fmla="*/ 283 h 308"/>
                <a:gd name="T84" fmla="*/ 387 w 406"/>
                <a:gd name="T85" fmla="*/ 238 h 308"/>
                <a:gd name="T86" fmla="*/ 405 w 406"/>
                <a:gd name="T87" fmla="*/ 186 h 308"/>
                <a:gd name="T88" fmla="*/ 388 w 406"/>
                <a:gd name="T89" fmla="*/ 142 h 308"/>
                <a:gd name="T90" fmla="*/ 359 w 406"/>
                <a:gd name="T91" fmla="*/ 1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6" h="308">
                  <a:moveTo>
                    <a:pt x="359" y="107"/>
                  </a:moveTo>
                  <a:cubicBezTo>
                    <a:pt x="355" y="100"/>
                    <a:pt x="350" y="94"/>
                    <a:pt x="342" y="91"/>
                  </a:cubicBezTo>
                  <a:cubicBezTo>
                    <a:pt x="338" y="90"/>
                    <a:pt x="334" y="89"/>
                    <a:pt x="333" y="83"/>
                  </a:cubicBezTo>
                  <a:cubicBezTo>
                    <a:pt x="330" y="71"/>
                    <a:pt x="325" y="58"/>
                    <a:pt x="321" y="46"/>
                  </a:cubicBezTo>
                  <a:cubicBezTo>
                    <a:pt x="320" y="42"/>
                    <a:pt x="319" y="39"/>
                    <a:pt x="316" y="39"/>
                  </a:cubicBezTo>
                  <a:cubicBezTo>
                    <a:pt x="301" y="40"/>
                    <a:pt x="303" y="30"/>
                    <a:pt x="303" y="21"/>
                  </a:cubicBezTo>
                  <a:cubicBezTo>
                    <a:pt x="303" y="13"/>
                    <a:pt x="297" y="8"/>
                    <a:pt x="294" y="0"/>
                  </a:cubicBezTo>
                  <a:cubicBezTo>
                    <a:pt x="284" y="14"/>
                    <a:pt x="284" y="28"/>
                    <a:pt x="285" y="42"/>
                  </a:cubicBezTo>
                  <a:cubicBezTo>
                    <a:pt x="286" y="51"/>
                    <a:pt x="283" y="58"/>
                    <a:pt x="278" y="65"/>
                  </a:cubicBezTo>
                  <a:cubicBezTo>
                    <a:pt x="274" y="72"/>
                    <a:pt x="268" y="73"/>
                    <a:pt x="263" y="68"/>
                  </a:cubicBezTo>
                  <a:cubicBezTo>
                    <a:pt x="260" y="64"/>
                    <a:pt x="255" y="63"/>
                    <a:pt x="251" y="61"/>
                  </a:cubicBezTo>
                  <a:cubicBezTo>
                    <a:pt x="226" y="51"/>
                    <a:pt x="223" y="42"/>
                    <a:pt x="236" y="18"/>
                  </a:cubicBezTo>
                  <a:cubicBezTo>
                    <a:pt x="237" y="18"/>
                    <a:pt x="236" y="16"/>
                    <a:pt x="236" y="15"/>
                  </a:cubicBezTo>
                  <a:cubicBezTo>
                    <a:pt x="228" y="13"/>
                    <a:pt x="219" y="16"/>
                    <a:pt x="210" y="13"/>
                  </a:cubicBezTo>
                  <a:cubicBezTo>
                    <a:pt x="192" y="6"/>
                    <a:pt x="172" y="16"/>
                    <a:pt x="166" y="33"/>
                  </a:cubicBezTo>
                  <a:cubicBezTo>
                    <a:pt x="161" y="46"/>
                    <a:pt x="155" y="48"/>
                    <a:pt x="146" y="37"/>
                  </a:cubicBezTo>
                  <a:cubicBezTo>
                    <a:pt x="141" y="32"/>
                    <a:pt x="137" y="29"/>
                    <a:pt x="132" y="33"/>
                  </a:cubicBezTo>
                  <a:cubicBezTo>
                    <a:pt x="126" y="39"/>
                    <a:pt x="118" y="44"/>
                    <a:pt x="112" y="51"/>
                  </a:cubicBezTo>
                  <a:cubicBezTo>
                    <a:pt x="108" y="55"/>
                    <a:pt x="110" y="76"/>
                    <a:pt x="94" y="62"/>
                  </a:cubicBezTo>
                  <a:cubicBezTo>
                    <a:pt x="91" y="68"/>
                    <a:pt x="95" y="74"/>
                    <a:pt x="90" y="79"/>
                  </a:cubicBezTo>
                  <a:cubicBezTo>
                    <a:pt x="75" y="94"/>
                    <a:pt x="56" y="99"/>
                    <a:pt x="36" y="104"/>
                  </a:cubicBezTo>
                  <a:cubicBezTo>
                    <a:pt x="22" y="107"/>
                    <a:pt x="11" y="118"/>
                    <a:pt x="5" y="132"/>
                  </a:cubicBezTo>
                  <a:cubicBezTo>
                    <a:pt x="0" y="143"/>
                    <a:pt x="11" y="151"/>
                    <a:pt x="7" y="158"/>
                  </a:cubicBezTo>
                  <a:cubicBezTo>
                    <a:pt x="1" y="168"/>
                    <a:pt x="8" y="174"/>
                    <a:pt x="10" y="182"/>
                  </a:cubicBezTo>
                  <a:cubicBezTo>
                    <a:pt x="16" y="202"/>
                    <a:pt x="36" y="221"/>
                    <a:pt x="19" y="245"/>
                  </a:cubicBezTo>
                  <a:cubicBezTo>
                    <a:pt x="17" y="247"/>
                    <a:pt x="20" y="250"/>
                    <a:pt x="22" y="251"/>
                  </a:cubicBezTo>
                  <a:cubicBezTo>
                    <a:pt x="30" y="260"/>
                    <a:pt x="40" y="263"/>
                    <a:pt x="51" y="257"/>
                  </a:cubicBezTo>
                  <a:cubicBezTo>
                    <a:pt x="59" y="253"/>
                    <a:pt x="67" y="245"/>
                    <a:pt x="75" y="247"/>
                  </a:cubicBezTo>
                  <a:cubicBezTo>
                    <a:pt x="92" y="250"/>
                    <a:pt x="105" y="243"/>
                    <a:pt x="118" y="234"/>
                  </a:cubicBezTo>
                  <a:cubicBezTo>
                    <a:pt x="132" y="225"/>
                    <a:pt x="149" y="229"/>
                    <a:pt x="164" y="222"/>
                  </a:cubicBezTo>
                  <a:cubicBezTo>
                    <a:pt x="178" y="215"/>
                    <a:pt x="192" y="224"/>
                    <a:pt x="205" y="228"/>
                  </a:cubicBezTo>
                  <a:cubicBezTo>
                    <a:pt x="207" y="229"/>
                    <a:pt x="209" y="230"/>
                    <a:pt x="211" y="233"/>
                  </a:cubicBezTo>
                  <a:cubicBezTo>
                    <a:pt x="223" y="257"/>
                    <a:pt x="223" y="257"/>
                    <a:pt x="244" y="243"/>
                  </a:cubicBezTo>
                  <a:cubicBezTo>
                    <a:pt x="246" y="249"/>
                    <a:pt x="242" y="254"/>
                    <a:pt x="241" y="259"/>
                  </a:cubicBezTo>
                  <a:cubicBezTo>
                    <a:pt x="245" y="262"/>
                    <a:pt x="256" y="243"/>
                    <a:pt x="252" y="263"/>
                  </a:cubicBezTo>
                  <a:cubicBezTo>
                    <a:pt x="252" y="267"/>
                    <a:pt x="256" y="265"/>
                    <a:pt x="258" y="266"/>
                  </a:cubicBezTo>
                  <a:cubicBezTo>
                    <a:pt x="263" y="268"/>
                    <a:pt x="266" y="272"/>
                    <a:pt x="267" y="277"/>
                  </a:cubicBezTo>
                  <a:cubicBezTo>
                    <a:pt x="269" y="290"/>
                    <a:pt x="297" y="308"/>
                    <a:pt x="308" y="301"/>
                  </a:cubicBezTo>
                  <a:cubicBezTo>
                    <a:pt x="317" y="295"/>
                    <a:pt x="322" y="297"/>
                    <a:pt x="329" y="303"/>
                  </a:cubicBezTo>
                  <a:cubicBezTo>
                    <a:pt x="331" y="305"/>
                    <a:pt x="332" y="304"/>
                    <a:pt x="334" y="303"/>
                  </a:cubicBezTo>
                  <a:cubicBezTo>
                    <a:pt x="345" y="298"/>
                    <a:pt x="354" y="288"/>
                    <a:pt x="367" y="289"/>
                  </a:cubicBezTo>
                  <a:cubicBezTo>
                    <a:pt x="368" y="289"/>
                    <a:pt x="369" y="285"/>
                    <a:pt x="369" y="283"/>
                  </a:cubicBezTo>
                  <a:cubicBezTo>
                    <a:pt x="371" y="266"/>
                    <a:pt x="378" y="251"/>
                    <a:pt x="387" y="238"/>
                  </a:cubicBezTo>
                  <a:cubicBezTo>
                    <a:pt x="399" y="222"/>
                    <a:pt x="403" y="205"/>
                    <a:pt x="405" y="186"/>
                  </a:cubicBezTo>
                  <a:cubicBezTo>
                    <a:pt x="406" y="170"/>
                    <a:pt x="400" y="152"/>
                    <a:pt x="388" y="142"/>
                  </a:cubicBezTo>
                  <a:cubicBezTo>
                    <a:pt x="377" y="131"/>
                    <a:pt x="367" y="120"/>
                    <a:pt x="359" y="10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A92A997-7CAB-1071-BDBD-9828779AC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158" y="1483692"/>
              <a:ext cx="700733" cy="398880"/>
            </a:xfrm>
            <a:custGeom>
              <a:avLst/>
              <a:gdLst>
                <a:gd name="T0" fmla="*/ 69 w 294"/>
                <a:gd name="T1" fmla="*/ 108 h 167"/>
                <a:gd name="T2" fmla="*/ 41 w 294"/>
                <a:gd name="T3" fmla="*/ 107 h 167"/>
                <a:gd name="T4" fmla="*/ 32 w 294"/>
                <a:gd name="T5" fmla="*/ 118 h 167"/>
                <a:gd name="T6" fmla="*/ 44 w 294"/>
                <a:gd name="T7" fmla="*/ 121 h 167"/>
                <a:gd name="T8" fmla="*/ 54 w 294"/>
                <a:gd name="T9" fmla="*/ 119 h 167"/>
                <a:gd name="T10" fmla="*/ 55 w 294"/>
                <a:gd name="T11" fmla="*/ 130 h 167"/>
                <a:gd name="T12" fmla="*/ 59 w 294"/>
                <a:gd name="T13" fmla="*/ 139 h 167"/>
                <a:gd name="T14" fmla="*/ 50 w 294"/>
                <a:gd name="T15" fmla="*/ 134 h 167"/>
                <a:gd name="T16" fmla="*/ 43 w 294"/>
                <a:gd name="T17" fmla="*/ 129 h 167"/>
                <a:gd name="T18" fmla="*/ 27 w 294"/>
                <a:gd name="T19" fmla="*/ 130 h 167"/>
                <a:gd name="T20" fmla="*/ 33 w 294"/>
                <a:gd name="T21" fmla="*/ 142 h 167"/>
                <a:gd name="T22" fmla="*/ 9 w 294"/>
                <a:gd name="T23" fmla="*/ 153 h 167"/>
                <a:gd name="T24" fmla="*/ 42 w 294"/>
                <a:gd name="T25" fmla="*/ 156 h 167"/>
                <a:gd name="T26" fmla="*/ 63 w 294"/>
                <a:gd name="T27" fmla="*/ 156 h 167"/>
                <a:gd name="T28" fmla="*/ 87 w 294"/>
                <a:gd name="T29" fmla="*/ 155 h 167"/>
                <a:gd name="T30" fmla="*/ 125 w 294"/>
                <a:gd name="T31" fmla="*/ 154 h 167"/>
                <a:gd name="T32" fmla="*/ 127 w 294"/>
                <a:gd name="T33" fmla="*/ 149 h 167"/>
                <a:gd name="T34" fmla="*/ 122 w 294"/>
                <a:gd name="T35" fmla="*/ 146 h 167"/>
                <a:gd name="T36" fmla="*/ 85 w 294"/>
                <a:gd name="T37" fmla="*/ 142 h 167"/>
                <a:gd name="T38" fmla="*/ 103 w 294"/>
                <a:gd name="T39" fmla="*/ 136 h 167"/>
                <a:gd name="T40" fmla="*/ 149 w 294"/>
                <a:gd name="T41" fmla="*/ 119 h 167"/>
                <a:gd name="T42" fmla="*/ 158 w 294"/>
                <a:gd name="T43" fmla="*/ 110 h 167"/>
                <a:gd name="T44" fmla="*/ 152 w 294"/>
                <a:gd name="T45" fmla="*/ 100 h 167"/>
                <a:gd name="T46" fmla="*/ 133 w 294"/>
                <a:gd name="T47" fmla="*/ 96 h 167"/>
                <a:gd name="T48" fmla="*/ 262 w 294"/>
                <a:gd name="T49" fmla="*/ 47 h 167"/>
                <a:gd name="T50" fmla="*/ 234 w 294"/>
                <a:gd name="T51" fmla="*/ 41 h 167"/>
                <a:gd name="T52" fmla="*/ 294 w 294"/>
                <a:gd name="T53" fmla="*/ 22 h 167"/>
                <a:gd name="T54" fmla="*/ 273 w 294"/>
                <a:gd name="T55" fmla="*/ 15 h 167"/>
                <a:gd name="T56" fmla="*/ 261 w 294"/>
                <a:gd name="T57" fmla="*/ 10 h 167"/>
                <a:gd name="T58" fmla="*/ 229 w 294"/>
                <a:gd name="T59" fmla="*/ 6 h 167"/>
                <a:gd name="T60" fmla="*/ 201 w 294"/>
                <a:gd name="T61" fmla="*/ 4 h 167"/>
                <a:gd name="T62" fmla="*/ 169 w 294"/>
                <a:gd name="T63" fmla="*/ 10 h 167"/>
                <a:gd name="T64" fmla="*/ 131 w 294"/>
                <a:gd name="T65" fmla="*/ 10 h 167"/>
                <a:gd name="T66" fmla="*/ 124 w 294"/>
                <a:gd name="T67" fmla="*/ 10 h 167"/>
                <a:gd name="T68" fmla="*/ 98 w 294"/>
                <a:gd name="T69" fmla="*/ 13 h 167"/>
                <a:gd name="T70" fmla="*/ 63 w 294"/>
                <a:gd name="T71" fmla="*/ 21 h 167"/>
                <a:gd name="T72" fmla="*/ 42 w 294"/>
                <a:gd name="T73" fmla="*/ 29 h 167"/>
                <a:gd name="T74" fmla="*/ 31 w 294"/>
                <a:gd name="T75" fmla="*/ 30 h 167"/>
                <a:gd name="T76" fmla="*/ 6 w 294"/>
                <a:gd name="T77" fmla="*/ 36 h 167"/>
                <a:gd name="T78" fmla="*/ 6 w 294"/>
                <a:gd name="T79" fmla="*/ 49 h 167"/>
                <a:gd name="T80" fmla="*/ 27 w 294"/>
                <a:gd name="T81" fmla="*/ 63 h 167"/>
                <a:gd name="T82" fmla="*/ 51 w 294"/>
                <a:gd name="T83" fmla="*/ 70 h 167"/>
                <a:gd name="T84" fmla="*/ 46 w 294"/>
                <a:gd name="T85" fmla="*/ 88 h 167"/>
                <a:gd name="T86" fmla="*/ 69 w 294"/>
                <a:gd name="T87" fmla="*/ 10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4" h="167">
                  <a:moveTo>
                    <a:pt x="69" y="108"/>
                  </a:moveTo>
                  <a:cubicBezTo>
                    <a:pt x="59" y="105"/>
                    <a:pt x="50" y="105"/>
                    <a:pt x="41" y="107"/>
                  </a:cubicBezTo>
                  <a:cubicBezTo>
                    <a:pt x="37" y="108"/>
                    <a:pt x="29" y="111"/>
                    <a:pt x="32" y="118"/>
                  </a:cubicBezTo>
                  <a:cubicBezTo>
                    <a:pt x="34" y="125"/>
                    <a:pt x="40" y="122"/>
                    <a:pt x="44" y="121"/>
                  </a:cubicBezTo>
                  <a:cubicBezTo>
                    <a:pt x="48" y="120"/>
                    <a:pt x="50" y="117"/>
                    <a:pt x="54" y="119"/>
                  </a:cubicBezTo>
                  <a:cubicBezTo>
                    <a:pt x="53" y="123"/>
                    <a:pt x="49" y="127"/>
                    <a:pt x="55" y="130"/>
                  </a:cubicBezTo>
                  <a:cubicBezTo>
                    <a:pt x="59" y="132"/>
                    <a:pt x="64" y="135"/>
                    <a:pt x="59" y="139"/>
                  </a:cubicBezTo>
                  <a:cubicBezTo>
                    <a:pt x="53" y="145"/>
                    <a:pt x="52" y="137"/>
                    <a:pt x="50" y="134"/>
                  </a:cubicBezTo>
                  <a:cubicBezTo>
                    <a:pt x="48" y="132"/>
                    <a:pt x="46" y="130"/>
                    <a:pt x="43" y="129"/>
                  </a:cubicBezTo>
                  <a:cubicBezTo>
                    <a:pt x="38" y="126"/>
                    <a:pt x="31" y="124"/>
                    <a:pt x="27" y="130"/>
                  </a:cubicBezTo>
                  <a:cubicBezTo>
                    <a:pt x="20" y="138"/>
                    <a:pt x="37" y="133"/>
                    <a:pt x="33" y="142"/>
                  </a:cubicBezTo>
                  <a:cubicBezTo>
                    <a:pt x="25" y="142"/>
                    <a:pt x="16" y="143"/>
                    <a:pt x="9" y="153"/>
                  </a:cubicBezTo>
                  <a:cubicBezTo>
                    <a:pt x="21" y="154"/>
                    <a:pt x="32" y="152"/>
                    <a:pt x="42" y="156"/>
                  </a:cubicBezTo>
                  <a:cubicBezTo>
                    <a:pt x="50" y="159"/>
                    <a:pt x="54" y="162"/>
                    <a:pt x="63" y="156"/>
                  </a:cubicBezTo>
                  <a:cubicBezTo>
                    <a:pt x="69" y="151"/>
                    <a:pt x="81" y="151"/>
                    <a:pt x="87" y="155"/>
                  </a:cubicBezTo>
                  <a:cubicBezTo>
                    <a:pt x="101" y="167"/>
                    <a:pt x="112" y="155"/>
                    <a:pt x="125" y="154"/>
                  </a:cubicBezTo>
                  <a:cubicBezTo>
                    <a:pt x="127" y="154"/>
                    <a:pt x="128" y="152"/>
                    <a:pt x="127" y="149"/>
                  </a:cubicBezTo>
                  <a:cubicBezTo>
                    <a:pt x="126" y="147"/>
                    <a:pt x="125" y="146"/>
                    <a:pt x="122" y="146"/>
                  </a:cubicBezTo>
                  <a:cubicBezTo>
                    <a:pt x="110" y="146"/>
                    <a:pt x="99" y="140"/>
                    <a:pt x="85" y="142"/>
                  </a:cubicBezTo>
                  <a:cubicBezTo>
                    <a:pt x="91" y="133"/>
                    <a:pt x="98" y="136"/>
                    <a:pt x="103" y="136"/>
                  </a:cubicBezTo>
                  <a:cubicBezTo>
                    <a:pt x="121" y="138"/>
                    <a:pt x="132" y="121"/>
                    <a:pt x="149" y="119"/>
                  </a:cubicBezTo>
                  <a:cubicBezTo>
                    <a:pt x="154" y="119"/>
                    <a:pt x="156" y="114"/>
                    <a:pt x="158" y="110"/>
                  </a:cubicBezTo>
                  <a:cubicBezTo>
                    <a:pt x="162" y="103"/>
                    <a:pt x="160" y="100"/>
                    <a:pt x="152" y="100"/>
                  </a:cubicBezTo>
                  <a:cubicBezTo>
                    <a:pt x="146" y="100"/>
                    <a:pt x="139" y="102"/>
                    <a:pt x="133" y="96"/>
                  </a:cubicBezTo>
                  <a:cubicBezTo>
                    <a:pt x="182" y="95"/>
                    <a:pt x="216" y="59"/>
                    <a:pt x="262" y="47"/>
                  </a:cubicBezTo>
                  <a:cubicBezTo>
                    <a:pt x="251" y="39"/>
                    <a:pt x="242" y="47"/>
                    <a:pt x="234" y="41"/>
                  </a:cubicBezTo>
                  <a:cubicBezTo>
                    <a:pt x="256" y="41"/>
                    <a:pt x="277" y="38"/>
                    <a:pt x="294" y="22"/>
                  </a:cubicBezTo>
                  <a:cubicBezTo>
                    <a:pt x="285" y="26"/>
                    <a:pt x="278" y="20"/>
                    <a:pt x="273" y="15"/>
                  </a:cubicBezTo>
                  <a:cubicBezTo>
                    <a:pt x="269" y="11"/>
                    <a:pt x="265" y="11"/>
                    <a:pt x="261" y="10"/>
                  </a:cubicBezTo>
                  <a:cubicBezTo>
                    <a:pt x="250" y="9"/>
                    <a:pt x="240" y="13"/>
                    <a:pt x="229" y="6"/>
                  </a:cubicBezTo>
                  <a:cubicBezTo>
                    <a:pt x="222" y="1"/>
                    <a:pt x="210" y="4"/>
                    <a:pt x="201" y="4"/>
                  </a:cubicBezTo>
                  <a:cubicBezTo>
                    <a:pt x="190" y="5"/>
                    <a:pt x="178" y="1"/>
                    <a:pt x="169" y="10"/>
                  </a:cubicBezTo>
                  <a:cubicBezTo>
                    <a:pt x="156" y="0"/>
                    <a:pt x="144" y="8"/>
                    <a:pt x="131" y="10"/>
                  </a:cubicBezTo>
                  <a:cubicBezTo>
                    <a:pt x="129" y="10"/>
                    <a:pt x="126" y="11"/>
                    <a:pt x="124" y="10"/>
                  </a:cubicBezTo>
                  <a:cubicBezTo>
                    <a:pt x="114" y="4"/>
                    <a:pt x="106" y="10"/>
                    <a:pt x="98" y="13"/>
                  </a:cubicBezTo>
                  <a:cubicBezTo>
                    <a:pt x="86" y="17"/>
                    <a:pt x="75" y="26"/>
                    <a:pt x="63" y="21"/>
                  </a:cubicBezTo>
                  <a:cubicBezTo>
                    <a:pt x="53" y="17"/>
                    <a:pt x="47" y="22"/>
                    <a:pt x="42" y="29"/>
                  </a:cubicBezTo>
                  <a:cubicBezTo>
                    <a:pt x="38" y="33"/>
                    <a:pt x="37" y="34"/>
                    <a:pt x="31" y="30"/>
                  </a:cubicBezTo>
                  <a:cubicBezTo>
                    <a:pt x="21" y="22"/>
                    <a:pt x="15" y="35"/>
                    <a:pt x="6" y="36"/>
                  </a:cubicBezTo>
                  <a:cubicBezTo>
                    <a:pt x="0" y="38"/>
                    <a:pt x="5" y="45"/>
                    <a:pt x="6" y="49"/>
                  </a:cubicBezTo>
                  <a:cubicBezTo>
                    <a:pt x="8" y="60"/>
                    <a:pt x="18" y="63"/>
                    <a:pt x="27" y="63"/>
                  </a:cubicBezTo>
                  <a:cubicBezTo>
                    <a:pt x="42" y="63"/>
                    <a:pt x="42" y="62"/>
                    <a:pt x="51" y="70"/>
                  </a:cubicBezTo>
                  <a:cubicBezTo>
                    <a:pt x="35" y="76"/>
                    <a:pt x="34" y="78"/>
                    <a:pt x="46" y="88"/>
                  </a:cubicBezTo>
                  <a:cubicBezTo>
                    <a:pt x="59" y="88"/>
                    <a:pt x="61" y="101"/>
                    <a:pt x="69" y="10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FECB2ED-8A16-6E35-8B98-081E4193E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701" y="2199249"/>
              <a:ext cx="0" cy="269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E059E5-12EE-CD86-5C29-DDEC2D9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2573" y="4193643"/>
              <a:ext cx="452782" cy="254690"/>
            </a:xfrm>
            <a:custGeom>
              <a:avLst/>
              <a:gdLst>
                <a:gd name="T0" fmla="*/ 162 w 190"/>
                <a:gd name="T1" fmla="*/ 61 h 107"/>
                <a:gd name="T2" fmla="*/ 102 w 190"/>
                <a:gd name="T3" fmla="*/ 28 h 107"/>
                <a:gd name="T4" fmla="*/ 46 w 190"/>
                <a:gd name="T5" fmla="*/ 30 h 107"/>
                <a:gd name="T6" fmla="*/ 32 w 190"/>
                <a:gd name="T7" fmla="*/ 22 h 107"/>
                <a:gd name="T8" fmla="*/ 0 w 190"/>
                <a:gd name="T9" fmla="*/ 12 h 107"/>
                <a:gd name="T10" fmla="*/ 14 w 190"/>
                <a:gd name="T11" fmla="*/ 33 h 107"/>
                <a:gd name="T12" fmla="*/ 20 w 190"/>
                <a:gd name="T13" fmla="*/ 39 h 107"/>
                <a:gd name="T14" fmla="*/ 63 w 190"/>
                <a:gd name="T15" fmla="*/ 51 h 107"/>
                <a:gd name="T16" fmla="*/ 69 w 190"/>
                <a:gd name="T17" fmla="*/ 76 h 107"/>
                <a:gd name="T18" fmla="*/ 68 w 190"/>
                <a:gd name="T19" fmla="*/ 83 h 107"/>
                <a:gd name="T20" fmla="*/ 74 w 190"/>
                <a:gd name="T21" fmla="*/ 84 h 107"/>
                <a:gd name="T22" fmla="*/ 99 w 190"/>
                <a:gd name="T23" fmla="*/ 89 h 107"/>
                <a:gd name="T24" fmla="*/ 121 w 190"/>
                <a:gd name="T25" fmla="*/ 88 h 107"/>
                <a:gd name="T26" fmla="*/ 151 w 190"/>
                <a:gd name="T27" fmla="*/ 89 h 107"/>
                <a:gd name="T28" fmla="*/ 190 w 190"/>
                <a:gd name="T29" fmla="*/ 107 h 107"/>
                <a:gd name="T30" fmla="*/ 180 w 190"/>
                <a:gd name="T31" fmla="*/ 93 h 107"/>
                <a:gd name="T32" fmla="*/ 166 w 190"/>
                <a:gd name="T33" fmla="*/ 66 h 107"/>
                <a:gd name="T34" fmla="*/ 162 w 190"/>
                <a:gd name="T35" fmla="*/ 6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07">
                  <a:moveTo>
                    <a:pt x="162" y="61"/>
                  </a:moveTo>
                  <a:cubicBezTo>
                    <a:pt x="142" y="49"/>
                    <a:pt x="125" y="34"/>
                    <a:pt x="102" y="28"/>
                  </a:cubicBezTo>
                  <a:cubicBezTo>
                    <a:pt x="83" y="22"/>
                    <a:pt x="65" y="8"/>
                    <a:pt x="46" y="30"/>
                  </a:cubicBezTo>
                  <a:cubicBezTo>
                    <a:pt x="40" y="37"/>
                    <a:pt x="34" y="30"/>
                    <a:pt x="32" y="22"/>
                  </a:cubicBezTo>
                  <a:cubicBezTo>
                    <a:pt x="28" y="3"/>
                    <a:pt x="17" y="0"/>
                    <a:pt x="0" y="12"/>
                  </a:cubicBezTo>
                  <a:cubicBezTo>
                    <a:pt x="4" y="19"/>
                    <a:pt x="17" y="20"/>
                    <a:pt x="14" y="33"/>
                  </a:cubicBezTo>
                  <a:cubicBezTo>
                    <a:pt x="13" y="35"/>
                    <a:pt x="15" y="40"/>
                    <a:pt x="20" y="39"/>
                  </a:cubicBezTo>
                  <a:cubicBezTo>
                    <a:pt x="36" y="37"/>
                    <a:pt x="49" y="47"/>
                    <a:pt x="63" y="51"/>
                  </a:cubicBezTo>
                  <a:cubicBezTo>
                    <a:pt x="76" y="55"/>
                    <a:pt x="78" y="67"/>
                    <a:pt x="69" y="76"/>
                  </a:cubicBezTo>
                  <a:cubicBezTo>
                    <a:pt x="68" y="78"/>
                    <a:pt x="66" y="80"/>
                    <a:pt x="68" y="83"/>
                  </a:cubicBezTo>
                  <a:cubicBezTo>
                    <a:pt x="69" y="86"/>
                    <a:pt x="72" y="84"/>
                    <a:pt x="74" y="84"/>
                  </a:cubicBezTo>
                  <a:cubicBezTo>
                    <a:pt x="83" y="82"/>
                    <a:pt x="91" y="82"/>
                    <a:pt x="99" y="89"/>
                  </a:cubicBezTo>
                  <a:cubicBezTo>
                    <a:pt x="104" y="95"/>
                    <a:pt x="114" y="95"/>
                    <a:pt x="121" y="88"/>
                  </a:cubicBezTo>
                  <a:cubicBezTo>
                    <a:pt x="133" y="77"/>
                    <a:pt x="142" y="75"/>
                    <a:pt x="151" y="89"/>
                  </a:cubicBezTo>
                  <a:cubicBezTo>
                    <a:pt x="161" y="103"/>
                    <a:pt x="175" y="105"/>
                    <a:pt x="190" y="107"/>
                  </a:cubicBezTo>
                  <a:cubicBezTo>
                    <a:pt x="190" y="99"/>
                    <a:pt x="184" y="97"/>
                    <a:pt x="180" y="93"/>
                  </a:cubicBezTo>
                  <a:cubicBezTo>
                    <a:pt x="172" y="85"/>
                    <a:pt x="159" y="81"/>
                    <a:pt x="166" y="66"/>
                  </a:cubicBezTo>
                  <a:cubicBezTo>
                    <a:pt x="168" y="63"/>
                    <a:pt x="164" y="62"/>
                    <a:pt x="162" y="6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4590EAF-9E51-29E5-7804-99B71E3C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242" y="4026545"/>
              <a:ext cx="245256" cy="262775"/>
            </a:xfrm>
            <a:custGeom>
              <a:avLst/>
              <a:gdLst>
                <a:gd name="T0" fmla="*/ 2 w 103"/>
                <a:gd name="T1" fmla="*/ 56 h 110"/>
                <a:gd name="T2" fmla="*/ 25 w 103"/>
                <a:gd name="T3" fmla="*/ 102 h 110"/>
                <a:gd name="T4" fmla="*/ 60 w 103"/>
                <a:gd name="T5" fmla="*/ 107 h 110"/>
                <a:gd name="T6" fmla="*/ 77 w 103"/>
                <a:gd name="T7" fmla="*/ 96 h 110"/>
                <a:gd name="T8" fmla="*/ 97 w 103"/>
                <a:gd name="T9" fmla="*/ 62 h 110"/>
                <a:gd name="T10" fmla="*/ 97 w 103"/>
                <a:gd name="T11" fmla="*/ 52 h 110"/>
                <a:gd name="T12" fmla="*/ 90 w 103"/>
                <a:gd name="T13" fmla="*/ 29 h 110"/>
                <a:gd name="T14" fmla="*/ 103 w 103"/>
                <a:gd name="T15" fmla="*/ 17 h 110"/>
                <a:gd name="T16" fmla="*/ 88 w 103"/>
                <a:gd name="T17" fmla="*/ 7 h 110"/>
                <a:gd name="T18" fmla="*/ 84 w 103"/>
                <a:gd name="T19" fmla="*/ 3 h 110"/>
                <a:gd name="T20" fmla="*/ 79 w 103"/>
                <a:gd name="T21" fmla="*/ 2 h 110"/>
                <a:gd name="T22" fmla="*/ 48 w 103"/>
                <a:gd name="T23" fmla="*/ 29 h 110"/>
                <a:gd name="T24" fmla="*/ 47 w 103"/>
                <a:gd name="T25" fmla="*/ 30 h 110"/>
                <a:gd name="T26" fmla="*/ 31 w 103"/>
                <a:gd name="T27" fmla="*/ 42 h 110"/>
                <a:gd name="T28" fmla="*/ 25 w 103"/>
                <a:gd name="T29" fmla="*/ 47 h 110"/>
                <a:gd name="T30" fmla="*/ 13 w 103"/>
                <a:gd name="T31" fmla="*/ 51 h 110"/>
                <a:gd name="T32" fmla="*/ 2 w 103"/>
                <a:gd name="T33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0">
                  <a:moveTo>
                    <a:pt x="2" y="56"/>
                  </a:moveTo>
                  <a:cubicBezTo>
                    <a:pt x="0" y="65"/>
                    <a:pt x="17" y="100"/>
                    <a:pt x="25" y="102"/>
                  </a:cubicBezTo>
                  <a:cubicBezTo>
                    <a:pt x="38" y="105"/>
                    <a:pt x="52" y="101"/>
                    <a:pt x="60" y="107"/>
                  </a:cubicBezTo>
                  <a:cubicBezTo>
                    <a:pt x="74" y="110"/>
                    <a:pt x="75" y="103"/>
                    <a:pt x="77" y="96"/>
                  </a:cubicBezTo>
                  <a:cubicBezTo>
                    <a:pt x="82" y="84"/>
                    <a:pt x="84" y="70"/>
                    <a:pt x="97" y="62"/>
                  </a:cubicBezTo>
                  <a:cubicBezTo>
                    <a:pt x="103" y="59"/>
                    <a:pt x="101" y="56"/>
                    <a:pt x="97" y="52"/>
                  </a:cubicBezTo>
                  <a:cubicBezTo>
                    <a:pt x="90" y="46"/>
                    <a:pt x="87" y="38"/>
                    <a:pt x="90" y="29"/>
                  </a:cubicBezTo>
                  <a:cubicBezTo>
                    <a:pt x="93" y="23"/>
                    <a:pt x="103" y="24"/>
                    <a:pt x="103" y="17"/>
                  </a:cubicBezTo>
                  <a:cubicBezTo>
                    <a:pt x="103" y="7"/>
                    <a:pt x="89" y="17"/>
                    <a:pt x="88" y="7"/>
                  </a:cubicBezTo>
                  <a:cubicBezTo>
                    <a:pt x="88" y="5"/>
                    <a:pt x="86" y="4"/>
                    <a:pt x="84" y="3"/>
                  </a:cubicBezTo>
                  <a:cubicBezTo>
                    <a:pt x="83" y="1"/>
                    <a:pt x="80" y="0"/>
                    <a:pt x="79" y="2"/>
                  </a:cubicBezTo>
                  <a:cubicBezTo>
                    <a:pt x="72" y="15"/>
                    <a:pt x="62" y="24"/>
                    <a:pt x="48" y="29"/>
                  </a:cubicBezTo>
                  <a:cubicBezTo>
                    <a:pt x="48" y="29"/>
                    <a:pt x="47" y="30"/>
                    <a:pt x="47" y="30"/>
                  </a:cubicBezTo>
                  <a:cubicBezTo>
                    <a:pt x="45" y="38"/>
                    <a:pt x="40" y="43"/>
                    <a:pt x="31" y="42"/>
                  </a:cubicBezTo>
                  <a:cubicBezTo>
                    <a:pt x="28" y="42"/>
                    <a:pt x="26" y="43"/>
                    <a:pt x="25" y="47"/>
                  </a:cubicBezTo>
                  <a:cubicBezTo>
                    <a:pt x="24" y="55"/>
                    <a:pt x="20" y="56"/>
                    <a:pt x="13" y="51"/>
                  </a:cubicBezTo>
                  <a:cubicBezTo>
                    <a:pt x="7" y="48"/>
                    <a:pt x="4" y="51"/>
                    <a:pt x="2" y="5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465B2C-EC7D-3A8C-C78B-03991D3D7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586" y="4477978"/>
              <a:ext cx="198092" cy="334196"/>
            </a:xfrm>
            <a:custGeom>
              <a:avLst/>
              <a:gdLst>
                <a:gd name="T0" fmla="*/ 58 w 83"/>
                <a:gd name="T1" fmla="*/ 8 h 140"/>
                <a:gd name="T2" fmla="*/ 16 w 83"/>
                <a:gd name="T3" fmla="*/ 39 h 140"/>
                <a:gd name="T4" fmla="*/ 11 w 83"/>
                <a:gd name="T5" fmla="*/ 47 h 140"/>
                <a:gd name="T6" fmla="*/ 13 w 83"/>
                <a:gd name="T7" fmla="*/ 76 h 140"/>
                <a:gd name="T8" fmla="*/ 10 w 83"/>
                <a:gd name="T9" fmla="*/ 88 h 140"/>
                <a:gd name="T10" fmla="*/ 7 w 83"/>
                <a:gd name="T11" fmla="*/ 127 h 140"/>
                <a:gd name="T12" fmla="*/ 24 w 83"/>
                <a:gd name="T13" fmla="*/ 140 h 140"/>
                <a:gd name="T14" fmla="*/ 42 w 83"/>
                <a:gd name="T15" fmla="*/ 128 h 140"/>
                <a:gd name="T16" fmla="*/ 59 w 83"/>
                <a:gd name="T17" fmla="*/ 74 h 140"/>
                <a:gd name="T18" fmla="*/ 67 w 83"/>
                <a:gd name="T19" fmla="*/ 41 h 140"/>
                <a:gd name="T20" fmla="*/ 68 w 83"/>
                <a:gd name="T21" fmla="*/ 9 h 140"/>
                <a:gd name="T22" fmla="*/ 58 w 83"/>
                <a:gd name="T23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140">
                  <a:moveTo>
                    <a:pt x="58" y="8"/>
                  </a:moveTo>
                  <a:cubicBezTo>
                    <a:pt x="48" y="23"/>
                    <a:pt x="39" y="40"/>
                    <a:pt x="16" y="39"/>
                  </a:cubicBezTo>
                  <a:cubicBezTo>
                    <a:pt x="13" y="39"/>
                    <a:pt x="12" y="43"/>
                    <a:pt x="11" y="47"/>
                  </a:cubicBezTo>
                  <a:cubicBezTo>
                    <a:pt x="9" y="58"/>
                    <a:pt x="6" y="68"/>
                    <a:pt x="13" y="76"/>
                  </a:cubicBezTo>
                  <a:cubicBezTo>
                    <a:pt x="12" y="82"/>
                    <a:pt x="12" y="86"/>
                    <a:pt x="10" y="88"/>
                  </a:cubicBezTo>
                  <a:cubicBezTo>
                    <a:pt x="0" y="100"/>
                    <a:pt x="4" y="113"/>
                    <a:pt x="7" y="127"/>
                  </a:cubicBezTo>
                  <a:cubicBezTo>
                    <a:pt x="10" y="136"/>
                    <a:pt x="15" y="140"/>
                    <a:pt x="24" y="140"/>
                  </a:cubicBezTo>
                  <a:cubicBezTo>
                    <a:pt x="32" y="139"/>
                    <a:pt x="39" y="138"/>
                    <a:pt x="42" y="128"/>
                  </a:cubicBezTo>
                  <a:cubicBezTo>
                    <a:pt x="47" y="110"/>
                    <a:pt x="53" y="91"/>
                    <a:pt x="59" y="74"/>
                  </a:cubicBezTo>
                  <a:cubicBezTo>
                    <a:pt x="63" y="63"/>
                    <a:pt x="61" y="46"/>
                    <a:pt x="67" y="41"/>
                  </a:cubicBezTo>
                  <a:cubicBezTo>
                    <a:pt x="83" y="29"/>
                    <a:pt x="68" y="19"/>
                    <a:pt x="68" y="9"/>
                  </a:cubicBezTo>
                  <a:cubicBezTo>
                    <a:pt x="68" y="2"/>
                    <a:pt x="63" y="0"/>
                    <a:pt x="58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82E5D73-CBB3-F288-694E-E42E7C780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7544" y="1827320"/>
              <a:ext cx="429874" cy="304549"/>
            </a:xfrm>
            <a:custGeom>
              <a:avLst/>
              <a:gdLst>
                <a:gd name="T0" fmla="*/ 25 w 180"/>
                <a:gd name="T1" fmla="*/ 123 h 128"/>
                <a:gd name="T2" fmla="*/ 29 w 180"/>
                <a:gd name="T3" fmla="*/ 124 h 128"/>
                <a:gd name="T4" fmla="*/ 49 w 180"/>
                <a:gd name="T5" fmla="*/ 127 h 128"/>
                <a:gd name="T6" fmla="*/ 57 w 180"/>
                <a:gd name="T7" fmla="*/ 125 h 128"/>
                <a:gd name="T8" fmla="*/ 53 w 180"/>
                <a:gd name="T9" fmla="*/ 117 h 128"/>
                <a:gd name="T10" fmla="*/ 48 w 180"/>
                <a:gd name="T11" fmla="*/ 85 h 128"/>
                <a:gd name="T12" fmla="*/ 79 w 180"/>
                <a:gd name="T13" fmla="*/ 52 h 128"/>
                <a:gd name="T14" fmla="*/ 160 w 180"/>
                <a:gd name="T15" fmla="*/ 20 h 128"/>
                <a:gd name="T16" fmla="*/ 175 w 180"/>
                <a:gd name="T17" fmla="*/ 8 h 128"/>
                <a:gd name="T18" fmla="*/ 153 w 180"/>
                <a:gd name="T19" fmla="*/ 6 h 128"/>
                <a:gd name="T20" fmla="*/ 112 w 180"/>
                <a:gd name="T21" fmla="*/ 16 h 128"/>
                <a:gd name="T22" fmla="*/ 76 w 180"/>
                <a:gd name="T23" fmla="*/ 26 h 128"/>
                <a:gd name="T24" fmla="*/ 51 w 180"/>
                <a:gd name="T25" fmla="*/ 40 h 128"/>
                <a:gd name="T26" fmla="*/ 19 w 180"/>
                <a:gd name="T27" fmla="*/ 81 h 128"/>
                <a:gd name="T28" fmla="*/ 14 w 180"/>
                <a:gd name="T29" fmla="*/ 85 h 128"/>
                <a:gd name="T30" fmla="*/ 0 w 180"/>
                <a:gd name="T31" fmla="*/ 102 h 128"/>
                <a:gd name="T32" fmla="*/ 25 w 180"/>
                <a:gd name="T3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8">
                  <a:moveTo>
                    <a:pt x="25" y="123"/>
                  </a:moveTo>
                  <a:cubicBezTo>
                    <a:pt x="25" y="124"/>
                    <a:pt x="27" y="124"/>
                    <a:pt x="29" y="124"/>
                  </a:cubicBezTo>
                  <a:cubicBezTo>
                    <a:pt x="36" y="124"/>
                    <a:pt x="43" y="123"/>
                    <a:pt x="49" y="127"/>
                  </a:cubicBezTo>
                  <a:cubicBezTo>
                    <a:pt x="52" y="128"/>
                    <a:pt x="56" y="128"/>
                    <a:pt x="57" y="125"/>
                  </a:cubicBezTo>
                  <a:cubicBezTo>
                    <a:pt x="60" y="121"/>
                    <a:pt x="56" y="120"/>
                    <a:pt x="53" y="117"/>
                  </a:cubicBezTo>
                  <a:cubicBezTo>
                    <a:pt x="42" y="108"/>
                    <a:pt x="37" y="98"/>
                    <a:pt x="48" y="85"/>
                  </a:cubicBezTo>
                  <a:cubicBezTo>
                    <a:pt x="58" y="74"/>
                    <a:pt x="66" y="60"/>
                    <a:pt x="79" y="52"/>
                  </a:cubicBezTo>
                  <a:cubicBezTo>
                    <a:pt x="105" y="37"/>
                    <a:pt x="131" y="27"/>
                    <a:pt x="160" y="20"/>
                  </a:cubicBezTo>
                  <a:cubicBezTo>
                    <a:pt x="164" y="19"/>
                    <a:pt x="180" y="20"/>
                    <a:pt x="175" y="8"/>
                  </a:cubicBezTo>
                  <a:cubicBezTo>
                    <a:pt x="172" y="0"/>
                    <a:pt x="161" y="3"/>
                    <a:pt x="153" y="6"/>
                  </a:cubicBezTo>
                  <a:cubicBezTo>
                    <a:pt x="140" y="12"/>
                    <a:pt x="127" y="17"/>
                    <a:pt x="112" y="16"/>
                  </a:cubicBezTo>
                  <a:cubicBezTo>
                    <a:pt x="100" y="16"/>
                    <a:pt x="88" y="21"/>
                    <a:pt x="76" y="26"/>
                  </a:cubicBezTo>
                  <a:cubicBezTo>
                    <a:pt x="67" y="30"/>
                    <a:pt x="55" y="33"/>
                    <a:pt x="51" y="40"/>
                  </a:cubicBezTo>
                  <a:cubicBezTo>
                    <a:pt x="43" y="56"/>
                    <a:pt x="31" y="68"/>
                    <a:pt x="19" y="81"/>
                  </a:cubicBezTo>
                  <a:cubicBezTo>
                    <a:pt x="17" y="82"/>
                    <a:pt x="13" y="82"/>
                    <a:pt x="14" y="85"/>
                  </a:cubicBezTo>
                  <a:cubicBezTo>
                    <a:pt x="18" y="99"/>
                    <a:pt x="6" y="98"/>
                    <a:pt x="0" y="102"/>
                  </a:cubicBezTo>
                  <a:cubicBezTo>
                    <a:pt x="4" y="115"/>
                    <a:pt x="23" y="108"/>
                    <a:pt x="25" y="1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A8C7F5-2232-D4CF-FB88-0B52CAF9D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638" y="2590042"/>
              <a:ext cx="207525" cy="281641"/>
            </a:xfrm>
            <a:custGeom>
              <a:avLst/>
              <a:gdLst>
                <a:gd name="T0" fmla="*/ 29 w 87"/>
                <a:gd name="T1" fmla="*/ 56 h 118"/>
                <a:gd name="T2" fmla="*/ 37 w 87"/>
                <a:gd name="T3" fmla="*/ 66 h 118"/>
                <a:gd name="T4" fmla="*/ 33 w 87"/>
                <a:gd name="T5" fmla="*/ 76 h 118"/>
                <a:gd name="T6" fmla="*/ 25 w 87"/>
                <a:gd name="T7" fmla="*/ 88 h 118"/>
                <a:gd name="T8" fmla="*/ 17 w 87"/>
                <a:gd name="T9" fmla="*/ 97 h 118"/>
                <a:gd name="T10" fmla="*/ 33 w 87"/>
                <a:gd name="T11" fmla="*/ 102 h 118"/>
                <a:gd name="T12" fmla="*/ 19 w 87"/>
                <a:gd name="T13" fmla="*/ 116 h 118"/>
                <a:gd name="T14" fmla="*/ 19 w 87"/>
                <a:gd name="T15" fmla="*/ 116 h 118"/>
                <a:gd name="T16" fmla="*/ 53 w 87"/>
                <a:gd name="T17" fmla="*/ 110 h 118"/>
                <a:gd name="T18" fmla="*/ 83 w 87"/>
                <a:gd name="T19" fmla="*/ 93 h 118"/>
                <a:gd name="T20" fmla="*/ 78 w 87"/>
                <a:gd name="T21" fmla="*/ 81 h 118"/>
                <a:gd name="T22" fmla="*/ 67 w 87"/>
                <a:gd name="T23" fmla="*/ 68 h 118"/>
                <a:gd name="T24" fmla="*/ 63 w 87"/>
                <a:gd name="T25" fmla="*/ 59 h 118"/>
                <a:gd name="T26" fmla="*/ 50 w 87"/>
                <a:gd name="T27" fmla="*/ 13 h 118"/>
                <a:gd name="T28" fmla="*/ 30 w 87"/>
                <a:gd name="T29" fmla="*/ 13 h 118"/>
                <a:gd name="T30" fmla="*/ 32 w 87"/>
                <a:gd name="T31" fmla="*/ 2 h 118"/>
                <a:gd name="T32" fmla="*/ 19 w 87"/>
                <a:gd name="T33" fmla="*/ 2 h 118"/>
                <a:gd name="T34" fmla="*/ 5 w 87"/>
                <a:gd name="T35" fmla="*/ 21 h 118"/>
                <a:gd name="T36" fmla="*/ 29 w 87"/>
                <a:gd name="T37" fmla="*/ 5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118">
                  <a:moveTo>
                    <a:pt x="29" y="56"/>
                  </a:moveTo>
                  <a:cubicBezTo>
                    <a:pt x="35" y="57"/>
                    <a:pt x="36" y="62"/>
                    <a:pt x="37" y="66"/>
                  </a:cubicBezTo>
                  <a:cubicBezTo>
                    <a:pt x="38" y="70"/>
                    <a:pt x="38" y="76"/>
                    <a:pt x="33" y="76"/>
                  </a:cubicBezTo>
                  <a:cubicBezTo>
                    <a:pt x="23" y="76"/>
                    <a:pt x="20" y="79"/>
                    <a:pt x="25" y="88"/>
                  </a:cubicBezTo>
                  <a:cubicBezTo>
                    <a:pt x="27" y="93"/>
                    <a:pt x="18" y="93"/>
                    <a:pt x="17" y="97"/>
                  </a:cubicBezTo>
                  <a:cubicBezTo>
                    <a:pt x="23" y="99"/>
                    <a:pt x="29" y="97"/>
                    <a:pt x="33" y="102"/>
                  </a:cubicBezTo>
                  <a:cubicBezTo>
                    <a:pt x="27" y="105"/>
                    <a:pt x="20" y="108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31" y="118"/>
                    <a:pt x="42" y="111"/>
                    <a:pt x="53" y="110"/>
                  </a:cubicBezTo>
                  <a:cubicBezTo>
                    <a:pt x="74" y="108"/>
                    <a:pt x="74" y="108"/>
                    <a:pt x="83" y="93"/>
                  </a:cubicBezTo>
                  <a:cubicBezTo>
                    <a:pt x="87" y="86"/>
                    <a:pt x="86" y="81"/>
                    <a:pt x="78" y="81"/>
                  </a:cubicBezTo>
                  <a:cubicBezTo>
                    <a:pt x="70" y="80"/>
                    <a:pt x="68" y="75"/>
                    <a:pt x="67" y="68"/>
                  </a:cubicBezTo>
                  <a:cubicBezTo>
                    <a:pt x="67" y="64"/>
                    <a:pt x="65" y="62"/>
                    <a:pt x="63" y="59"/>
                  </a:cubicBezTo>
                  <a:cubicBezTo>
                    <a:pt x="52" y="46"/>
                    <a:pt x="37" y="37"/>
                    <a:pt x="50" y="13"/>
                  </a:cubicBezTo>
                  <a:cubicBezTo>
                    <a:pt x="42" y="13"/>
                    <a:pt x="36" y="13"/>
                    <a:pt x="30" y="13"/>
                  </a:cubicBezTo>
                  <a:cubicBezTo>
                    <a:pt x="28" y="9"/>
                    <a:pt x="38" y="6"/>
                    <a:pt x="32" y="2"/>
                  </a:cubicBezTo>
                  <a:cubicBezTo>
                    <a:pt x="29" y="0"/>
                    <a:pt x="23" y="1"/>
                    <a:pt x="19" y="2"/>
                  </a:cubicBezTo>
                  <a:cubicBezTo>
                    <a:pt x="12" y="6"/>
                    <a:pt x="14" y="16"/>
                    <a:pt x="5" y="21"/>
                  </a:cubicBezTo>
                  <a:cubicBezTo>
                    <a:pt x="0" y="23"/>
                    <a:pt x="19" y="54"/>
                    <a:pt x="29" y="5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EF803E-E601-750A-2B26-4D46DFC06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883" y="1586107"/>
              <a:ext cx="278946" cy="195397"/>
            </a:xfrm>
            <a:custGeom>
              <a:avLst/>
              <a:gdLst>
                <a:gd name="T0" fmla="*/ 45 w 117"/>
                <a:gd name="T1" fmla="*/ 52 h 82"/>
                <a:gd name="T2" fmla="*/ 32 w 117"/>
                <a:gd name="T3" fmla="*/ 59 h 82"/>
                <a:gd name="T4" fmla="*/ 89 w 117"/>
                <a:gd name="T5" fmla="*/ 68 h 82"/>
                <a:gd name="T6" fmla="*/ 109 w 117"/>
                <a:gd name="T7" fmla="*/ 57 h 82"/>
                <a:gd name="T8" fmla="*/ 116 w 117"/>
                <a:gd name="T9" fmla="*/ 52 h 82"/>
                <a:gd name="T10" fmla="*/ 110 w 117"/>
                <a:gd name="T11" fmla="*/ 45 h 82"/>
                <a:gd name="T12" fmla="*/ 99 w 117"/>
                <a:gd name="T13" fmla="*/ 44 h 82"/>
                <a:gd name="T14" fmla="*/ 83 w 117"/>
                <a:gd name="T15" fmla="*/ 29 h 82"/>
                <a:gd name="T16" fmla="*/ 44 w 117"/>
                <a:gd name="T17" fmla="*/ 6 h 82"/>
                <a:gd name="T18" fmla="*/ 29 w 117"/>
                <a:gd name="T19" fmla="*/ 8 h 82"/>
                <a:gd name="T20" fmla="*/ 19 w 117"/>
                <a:gd name="T21" fmla="*/ 21 h 82"/>
                <a:gd name="T22" fmla="*/ 18 w 117"/>
                <a:gd name="T23" fmla="*/ 32 h 82"/>
                <a:gd name="T24" fmla="*/ 6 w 117"/>
                <a:gd name="T25" fmla="*/ 37 h 82"/>
                <a:gd name="T26" fmla="*/ 45 w 117"/>
                <a:gd name="T2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82">
                  <a:moveTo>
                    <a:pt x="45" y="52"/>
                  </a:moveTo>
                  <a:cubicBezTo>
                    <a:pt x="43" y="60"/>
                    <a:pt x="35" y="54"/>
                    <a:pt x="32" y="59"/>
                  </a:cubicBezTo>
                  <a:cubicBezTo>
                    <a:pt x="42" y="81"/>
                    <a:pt x="74" y="82"/>
                    <a:pt x="89" y="68"/>
                  </a:cubicBezTo>
                  <a:cubicBezTo>
                    <a:pt x="94" y="63"/>
                    <a:pt x="99" y="55"/>
                    <a:pt x="109" y="57"/>
                  </a:cubicBezTo>
                  <a:cubicBezTo>
                    <a:pt x="112" y="57"/>
                    <a:pt x="115" y="55"/>
                    <a:pt x="116" y="52"/>
                  </a:cubicBezTo>
                  <a:cubicBezTo>
                    <a:pt x="117" y="47"/>
                    <a:pt x="111" y="48"/>
                    <a:pt x="110" y="45"/>
                  </a:cubicBezTo>
                  <a:cubicBezTo>
                    <a:pt x="106" y="45"/>
                    <a:pt x="99" y="45"/>
                    <a:pt x="99" y="44"/>
                  </a:cubicBezTo>
                  <a:cubicBezTo>
                    <a:pt x="97" y="34"/>
                    <a:pt x="91" y="34"/>
                    <a:pt x="83" y="29"/>
                  </a:cubicBezTo>
                  <a:cubicBezTo>
                    <a:pt x="70" y="22"/>
                    <a:pt x="55" y="17"/>
                    <a:pt x="44" y="6"/>
                  </a:cubicBezTo>
                  <a:cubicBezTo>
                    <a:pt x="39" y="1"/>
                    <a:pt x="35" y="0"/>
                    <a:pt x="29" y="8"/>
                  </a:cubicBezTo>
                  <a:cubicBezTo>
                    <a:pt x="27" y="12"/>
                    <a:pt x="27" y="20"/>
                    <a:pt x="19" y="21"/>
                  </a:cubicBezTo>
                  <a:cubicBezTo>
                    <a:pt x="0" y="23"/>
                    <a:pt x="17" y="28"/>
                    <a:pt x="18" y="32"/>
                  </a:cubicBezTo>
                  <a:cubicBezTo>
                    <a:pt x="14" y="35"/>
                    <a:pt x="8" y="32"/>
                    <a:pt x="6" y="37"/>
                  </a:cubicBezTo>
                  <a:cubicBezTo>
                    <a:pt x="13" y="56"/>
                    <a:pt x="31" y="49"/>
                    <a:pt x="45" y="5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801897-2FB3-26E5-0382-D4EEAEAE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10" y="16939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BB4FBAA-6291-7F1B-24D1-A2821DBE6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035" y="1669655"/>
              <a:ext cx="320720" cy="180573"/>
            </a:xfrm>
            <a:custGeom>
              <a:avLst/>
              <a:gdLst>
                <a:gd name="T0" fmla="*/ 11 w 134"/>
                <a:gd name="T1" fmla="*/ 21 h 76"/>
                <a:gd name="T2" fmla="*/ 9 w 134"/>
                <a:gd name="T3" fmla="*/ 26 h 76"/>
                <a:gd name="T4" fmla="*/ 20 w 134"/>
                <a:gd name="T5" fmla="*/ 39 h 76"/>
                <a:gd name="T6" fmla="*/ 32 w 134"/>
                <a:gd name="T7" fmla="*/ 38 h 76"/>
                <a:gd name="T8" fmla="*/ 53 w 134"/>
                <a:gd name="T9" fmla="*/ 36 h 76"/>
                <a:gd name="T10" fmla="*/ 43 w 134"/>
                <a:gd name="T11" fmla="*/ 41 h 76"/>
                <a:gd name="T12" fmla="*/ 34 w 134"/>
                <a:gd name="T13" fmla="*/ 60 h 76"/>
                <a:gd name="T14" fmla="*/ 52 w 134"/>
                <a:gd name="T15" fmla="*/ 74 h 76"/>
                <a:gd name="T16" fmla="*/ 59 w 134"/>
                <a:gd name="T17" fmla="*/ 72 h 76"/>
                <a:gd name="T18" fmla="*/ 78 w 134"/>
                <a:gd name="T19" fmla="*/ 43 h 76"/>
                <a:gd name="T20" fmla="*/ 92 w 134"/>
                <a:gd name="T21" fmla="*/ 33 h 76"/>
                <a:gd name="T22" fmla="*/ 103 w 134"/>
                <a:gd name="T23" fmla="*/ 47 h 76"/>
                <a:gd name="T24" fmla="*/ 105 w 134"/>
                <a:gd name="T25" fmla="*/ 56 h 76"/>
                <a:gd name="T26" fmla="*/ 134 w 134"/>
                <a:gd name="T27" fmla="*/ 47 h 76"/>
                <a:gd name="T28" fmla="*/ 120 w 134"/>
                <a:gd name="T29" fmla="*/ 42 h 76"/>
                <a:gd name="T30" fmla="*/ 79 w 134"/>
                <a:gd name="T31" fmla="*/ 13 h 76"/>
                <a:gd name="T32" fmla="*/ 68 w 134"/>
                <a:gd name="T33" fmla="*/ 10 h 76"/>
                <a:gd name="T34" fmla="*/ 52 w 134"/>
                <a:gd name="T35" fmla="*/ 4 h 76"/>
                <a:gd name="T36" fmla="*/ 54 w 134"/>
                <a:gd name="T37" fmla="*/ 13 h 76"/>
                <a:gd name="T38" fmla="*/ 53 w 134"/>
                <a:gd name="T39" fmla="*/ 19 h 76"/>
                <a:gd name="T40" fmla="*/ 40 w 134"/>
                <a:gd name="T41" fmla="*/ 5 h 76"/>
                <a:gd name="T42" fmla="*/ 36 w 134"/>
                <a:gd name="T43" fmla="*/ 10 h 76"/>
                <a:gd name="T44" fmla="*/ 32 w 134"/>
                <a:gd name="T45" fmla="*/ 15 h 76"/>
                <a:gd name="T46" fmla="*/ 27 w 134"/>
                <a:gd name="T47" fmla="*/ 7 h 76"/>
                <a:gd name="T48" fmla="*/ 28 w 134"/>
                <a:gd name="T49" fmla="*/ 4 h 76"/>
                <a:gd name="T50" fmla="*/ 6 w 134"/>
                <a:gd name="T51" fmla="*/ 7 h 76"/>
                <a:gd name="T52" fmla="*/ 11 w 134"/>
                <a:gd name="T5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76">
                  <a:moveTo>
                    <a:pt x="11" y="21"/>
                  </a:moveTo>
                  <a:cubicBezTo>
                    <a:pt x="10" y="22"/>
                    <a:pt x="9" y="24"/>
                    <a:pt x="9" y="26"/>
                  </a:cubicBezTo>
                  <a:cubicBezTo>
                    <a:pt x="9" y="33"/>
                    <a:pt x="15" y="37"/>
                    <a:pt x="20" y="39"/>
                  </a:cubicBezTo>
                  <a:cubicBezTo>
                    <a:pt x="23" y="41"/>
                    <a:pt x="31" y="42"/>
                    <a:pt x="32" y="38"/>
                  </a:cubicBezTo>
                  <a:cubicBezTo>
                    <a:pt x="38" y="23"/>
                    <a:pt x="46" y="32"/>
                    <a:pt x="53" y="36"/>
                  </a:cubicBezTo>
                  <a:cubicBezTo>
                    <a:pt x="51" y="41"/>
                    <a:pt x="46" y="39"/>
                    <a:pt x="43" y="41"/>
                  </a:cubicBezTo>
                  <a:cubicBezTo>
                    <a:pt x="36" y="44"/>
                    <a:pt x="30" y="55"/>
                    <a:pt x="34" y="60"/>
                  </a:cubicBezTo>
                  <a:cubicBezTo>
                    <a:pt x="39" y="65"/>
                    <a:pt x="46" y="69"/>
                    <a:pt x="52" y="74"/>
                  </a:cubicBezTo>
                  <a:cubicBezTo>
                    <a:pt x="55" y="76"/>
                    <a:pt x="58" y="76"/>
                    <a:pt x="59" y="72"/>
                  </a:cubicBezTo>
                  <a:cubicBezTo>
                    <a:pt x="63" y="61"/>
                    <a:pt x="74" y="54"/>
                    <a:pt x="78" y="43"/>
                  </a:cubicBezTo>
                  <a:cubicBezTo>
                    <a:pt x="80" y="36"/>
                    <a:pt x="86" y="31"/>
                    <a:pt x="92" y="33"/>
                  </a:cubicBezTo>
                  <a:cubicBezTo>
                    <a:pt x="98" y="35"/>
                    <a:pt x="102" y="41"/>
                    <a:pt x="103" y="47"/>
                  </a:cubicBezTo>
                  <a:cubicBezTo>
                    <a:pt x="103" y="50"/>
                    <a:pt x="100" y="55"/>
                    <a:pt x="105" y="56"/>
                  </a:cubicBezTo>
                  <a:cubicBezTo>
                    <a:pt x="116" y="58"/>
                    <a:pt x="128" y="63"/>
                    <a:pt x="134" y="47"/>
                  </a:cubicBezTo>
                  <a:cubicBezTo>
                    <a:pt x="130" y="45"/>
                    <a:pt x="125" y="45"/>
                    <a:pt x="120" y="42"/>
                  </a:cubicBezTo>
                  <a:cubicBezTo>
                    <a:pt x="106" y="32"/>
                    <a:pt x="95" y="19"/>
                    <a:pt x="79" y="13"/>
                  </a:cubicBezTo>
                  <a:cubicBezTo>
                    <a:pt x="75" y="11"/>
                    <a:pt x="69" y="18"/>
                    <a:pt x="68" y="10"/>
                  </a:cubicBezTo>
                  <a:cubicBezTo>
                    <a:pt x="66" y="0"/>
                    <a:pt x="58" y="2"/>
                    <a:pt x="52" y="4"/>
                  </a:cubicBezTo>
                  <a:cubicBezTo>
                    <a:pt x="40" y="8"/>
                    <a:pt x="56" y="9"/>
                    <a:pt x="54" y="13"/>
                  </a:cubicBezTo>
                  <a:cubicBezTo>
                    <a:pt x="53" y="15"/>
                    <a:pt x="53" y="17"/>
                    <a:pt x="53" y="19"/>
                  </a:cubicBezTo>
                  <a:cubicBezTo>
                    <a:pt x="45" y="17"/>
                    <a:pt x="47" y="7"/>
                    <a:pt x="40" y="5"/>
                  </a:cubicBezTo>
                  <a:cubicBezTo>
                    <a:pt x="38" y="6"/>
                    <a:pt x="36" y="7"/>
                    <a:pt x="36" y="10"/>
                  </a:cubicBezTo>
                  <a:cubicBezTo>
                    <a:pt x="36" y="13"/>
                    <a:pt x="36" y="17"/>
                    <a:pt x="32" y="15"/>
                  </a:cubicBezTo>
                  <a:cubicBezTo>
                    <a:pt x="30" y="14"/>
                    <a:pt x="25" y="11"/>
                    <a:pt x="27" y="7"/>
                  </a:cubicBezTo>
                  <a:cubicBezTo>
                    <a:pt x="28" y="6"/>
                    <a:pt x="33" y="5"/>
                    <a:pt x="28" y="4"/>
                  </a:cubicBezTo>
                  <a:cubicBezTo>
                    <a:pt x="21" y="4"/>
                    <a:pt x="12" y="1"/>
                    <a:pt x="6" y="7"/>
                  </a:cubicBezTo>
                  <a:cubicBezTo>
                    <a:pt x="0" y="13"/>
                    <a:pt x="2" y="19"/>
                    <a:pt x="11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8FE9298-5E58-4FCE-FEF4-C1803F392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303" y="4060233"/>
              <a:ext cx="266817" cy="278945"/>
            </a:xfrm>
            <a:custGeom>
              <a:avLst/>
              <a:gdLst>
                <a:gd name="T0" fmla="*/ 104 w 112"/>
                <a:gd name="T1" fmla="*/ 102 h 117"/>
                <a:gd name="T2" fmla="*/ 109 w 112"/>
                <a:gd name="T3" fmla="*/ 85 h 117"/>
                <a:gd name="T4" fmla="*/ 108 w 112"/>
                <a:gd name="T5" fmla="*/ 77 h 117"/>
                <a:gd name="T6" fmla="*/ 103 w 112"/>
                <a:gd name="T7" fmla="*/ 77 h 117"/>
                <a:gd name="T8" fmla="*/ 96 w 112"/>
                <a:gd name="T9" fmla="*/ 80 h 117"/>
                <a:gd name="T10" fmla="*/ 80 w 112"/>
                <a:gd name="T11" fmla="*/ 63 h 117"/>
                <a:gd name="T12" fmla="*/ 52 w 112"/>
                <a:gd name="T13" fmla="*/ 34 h 117"/>
                <a:gd name="T14" fmla="*/ 44 w 112"/>
                <a:gd name="T15" fmla="*/ 28 h 117"/>
                <a:gd name="T16" fmla="*/ 0 w 112"/>
                <a:gd name="T17" fmla="*/ 3 h 117"/>
                <a:gd name="T18" fmla="*/ 7 w 112"/>
                <a:gd name="T19" fmla="*/ 17 h 117"/>
                <a:gd name="T20" fmla="*/ 48 w 112"/>
                <a:gd name="T21" fmla="*/ 70 h 117"/>
                <a:gd name="T22" fmla="*/ 86 w 112"/>
                <a:gd name="T23" fmla="*/ 111 h 117"/>
                <a:gd name="T24" fmla="*/ 104 w 112"/>
                <a:gd name="T25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04" y="102"/>
                  </a:moveTo>
                  <a:cubicBezTo>
                    <a:pt x="104" y="96"/>
                    <a:pt x="105" y="90"/>
                    <a:pt x="109" y="85"/>
                  </a:cubicBezTo>
                  <a:cubicBezTo>
                    <a:pt x="112" y="82"/>
                    <a:pt x="111" y="79"/>
                    <a:pt x="108" y="77"/>
                  </a:cubicBezTo>
                  <a:cubicBezTo>
                    <a:pt x="106" y="76"/>
                    <a:pt x="103" y="76"/>
                    <a:pt x="103" y="77"/>
                  </a:cubicBezTo>
                  <a:cubicBezTo>
                    <a:pt x="104" y="87"/>
                    <a:pt x="98" y="82"/>
                    <a:pt x="96" y="80"/>
                  </a:cubicBezTo>
                  <a:cubicBezTo>
                    <a:pt x="90" y="75"/>
                    <a:pt x="80" y="69"/>
                    <a:pt x="80" y="63"/>
                  </a:cubicBezTo>
                  <a:cubicBezTo>
                    <a:pt x="78" y="44"/>
                    <a:pt x="64" y="41"/>
                    <a:pt x="52" y="34"/>
                  </a:cubicBezTo>
                  <a:cubicBezTo>
                    <a:pt x="48" y="32"/>
                    <a:pt x="46" y="30"/>
                    <a:pt x="44" y="28"/>
                  </a:cubicBezTo>
                  <a:cubicBezTo>
                    <a:pt x="31" y="16"/>
                    <a:pt x="22" y="0"/>
                    <a:pt x="0" y="3"/>
                  </a:cubicBezTo>
                  <a:cubicBezTo>
                    <a:pt x="0" y="9"/>
                    <a:pt x="3" y="13"/>
                    <a:pt x="7" y="17"/>
                  </a:cubicBezTo>
                  <a:cubicBezTo>
                    <a:pt x="25" y="31"/>
                    <a:pt x="39" y="50"/>
                    <a:pt x="48" y="70"/>
                  </a:cubicBezTo>
                  <a:cubicBezTo>
                    <a:pt x="57" y="89"/>
                    <a:pt x="72" y="98"/>
                    <a:pt x="86" y="111"/>
                  </a:cubicBezTo>
                  <a:cubicBezTo>
                    <a:pt x="93" y="117"/>
                    <a:pt x="103" y="112"/>
                    <a:pt x="104" y="10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B4137D-7F92-5460-A1B7-F533C8F30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315" y="1824625"/>
              <a:ext cx="404270" cy="140147"/>
            </a:xfrm>
            <a:custGeom>
              <a:avLst/>
              <a:gdLst>
                <a:gd name="T0" fmla="*/ 44 w 170"/>
                <a:gd name="T1" fmla="*/ 35 h 59"/>
                <a:gd name="T2" fmla="*/ 53 w 170"/>
                <a:gd name="T3" fmla="*/ 48 h 59"/>
                <a:gd name="T4" fmla="*/ 95 w 170"/>
                <a:gd name="T5" fmla="*/ 52 h 59"/>
                <a:gd name="T6" fmla="*/ 150 w 170"/>
                <a:gd name="T7" fmla="*/ 51 h 59"/>
                <a:gd name="T8" fmla="*/ 170 w 170"/>
                <a:gd name="T9" fmla="*/ 39 h 59"/>
                <a:gd name="T10" fmla="*/ 151 w 170"/>
                <a:gd name="T11" fmla="*/ 29 h 59"/>
                <a:gd name="T12" fmla="*/ 89 w 170"/>
                <a:gd name="T13" fmla="*/ 30 h 59"/>
                <a:gd name="T14" fmla="*/ 69 w 170"/>
                <a:gd name="T15" fmla="*/ 17 h 59"/>
                <a:gd name="T16" fmla="*/ 61 w 170"/>
                <a:gd name="T17" fmla="*/ 12 h 59"/>
                <a:gd name="T18" fmla="*/ 16 w 170"/>
                <a:gd name="T19" fmla="*/ 2 h 59"/>
                <a:gd name="T20" fmla="*/ 2 w 170"/>
                <a:gd name="T21" fmla="*/ 7 h 59"/>
                <a:gd name="T22" fmla="*/ 11 w 170"/>
                <a:gd name="T23" fmla="*/ 13 h 59"/>
                <a:gd name="T24" fmla="*/ 24 w 170"/>
                <a:gd name="T25" fmla="*/ 17 h 59"/>
                <a:gd name="T26" fmla="*/ 44 w 170"/>
                <a:gd name="T27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59">
                  <a:moveTo>
                    <a:pt x="44" y="35"/>
                  </a:moveTo>
                  <a:cubicBezTo>
                    <a:pt x="44" y="42"/>
                    <a:pt x="47" y="44"/>
                    <a:pt x="53" y="48"/>
                  </a:cubicBezTo>
                  <a:cubicBezTo>
                    <a:pt x="67" y="56"/>
                    <a:pt x="81" y="47"/>
                    <a:pt x="95" y="52"/>
                  </a:cubicBezTo>
                  <a:cubicBezTo>
                    <a:pt x="112" y="59"/>
                    <a:pt x="132" y="45"/>
                    <a:pt x="150" y="51"/>
                  </a:cubicBezTo>
                  <a:cubicBezTo>
                    <a:pt x="163" y="56"/>
                    <a:pt x="170" y="47"/>
                    <a:pt x="170" y="39"/>
                  </a:cubicBezTo>
                  <a:cubicBezTo>
                    <a:pt x="170" y="30"/>
                    <a:pt x="159" y="30"/>
                    <a:pt x="151" y="29"/>
                  </a:cubicBezTo>
                  <a:cubicBezTo>
                    <a:pt x="130" y="27"/>
                    <a:pt x="110" y="34"/>
                    <a:pt x="89" y="30"/>
                  </a:cubicBezTo>
                  <a:cubicBezTo>
                    <a:pt x="82" y="29"/>
                    <a:pt x="64" y="40"/>
                    <a:pt x="69" y="17"/>
                  </a:cubicBezTo>
                  <a:cubicBezTo>
                    <a:pt x="70" y="14"/>
                    <a:pt x="64" y="11"/>
                    <a:pt x="61" y="12"/>
                  </a:cubicBezTo>
                  <a:cubicBezTo>
                    <a:pt x="45" y="14"/>
                    <a:pt x="31" y="6"/>
                    <a:pt x="16" y="2"/>
                  </a:cubicBezTo>
                  <a:cubicBezTo>
                    <a:pt x="11" y="1"/>
                    <a:pt x="3" y="0"/>
                    <a:pt x="2" y="7"/>
                  </a:cubicBezTo>
                  <a:cubicBezTo>
                    <a:pt x="0" y="13"/>
                    <a:pt x="8" y="10"/>
                    <a:pt x="11" y="13"/>
                  </a:cubicBezTo>
                  <a:cubicBezTo>
                    <a:pt x="14" y="16"/>
                    <a:pt x="19" y="17"/>
                    <a:pt x="24" y="17"/>
                  </a:cubicBezTo>
                  <a:cubicBezTo>
                    <a:pt x="37" y="16"/>
                    <a:pt x="45" y="21"/>
                    <a:pt x="44" y="3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502124-6C61-74EE-8B54-5F6366CE0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326" y="2285492"/>
              <a:ext cx="247952" cy="140147"/>
            </a:xfrm>
            <a:custGeom>
              <a:avLst/>
              <a:gdLst>
                <a:gd name="T0" fmla="*/ 100 w 104"/>
                <a:gd name="T1" fmla="*/ 23 h 59"/>
                <a:gd name="T2" fmla="*/ 64 w 104"/>
                <a:gd name="T3" fmla="*/ 12 h 59"/>
                <a:gd name="T4" fmla="*/ 55 w 104"/>
                <a:gd name="T5" fmla="*/ 13 h 59"/>
                <a:gd name="T6" fmla="*/ 36 w 104"/>
                <a:gd name="T7" fmla="*/ 21 h 59"/>
                <a:gd name="T8" fmla="*/ 27 w 104"/>
                <a:gd name="T9" fmla="*/ 19 h 59"/>
                <a:gd name="T10" fmla="*/ 0 w 104"/>
                <a:gd name="T11" fmla="*/ 23 h 59"/>
                <a:gd name="T12" fmla="*/ 19 w 104"/>
                <a:gd name="T13" fmla="*/ 24 h 59"/>
                <a:gd name="T14" fmla="*/ 18 w 104"/>
                <a:gd name="T15" fmla="*/ 48 h 59"/>
                <a:gd name="T16" fmla="*/ 48 w 104"/>
                <a:gd name="T17" fmla="*/ 57 h 59"/>
                <a:gd name="T18" fmla="*/ 100 w 104"/>
                <a:gd name="T19" fmla="*/ 33 h 59"/>
                <a:gd name="T20" fmla="*/ 100 w 104"/>
                <a:gd name="T2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59">
                  <a:moveTo>
                    <a:pt x="100" y="23"/>
                  </a:moveTo>
                  <a:cubicBezTo>
                    <a:pt x="89" y="13"/>
                    <a:pt x="80" y="0"/>
                    <a:pt x="64" y="12"/>
                  </a:cubicBezTo>
                  <a:cubicBezTo>
                    <a:pt x="62" y="14"/>
                    <a:pt x="58" y="12"/>
                    <a:pt x="55" y="13"/>
                  </a:cubicBezTo>
                  <a:cubicBezTo>
                    <a:pt x="48" y="15"/>
                    <a:pt x="39" y="11"/>
                    <a:pt x="36" y="21"/>
                  </a:cubicBezTo>
                  <a:cubicBezTo>
                    <a:pt x="35" y="23"/>
                    <a:pt x="30" y="23"/>
                    <a:pt x="27" y="19"/>
                  </a:cubicBezTo>
                  <a:cubicBezTo>
                    <a:pt x="18" y="3"/>
                    <a:pt x="9" y="5"/>
                    <a:pt x="0" y="23"/>
                  </a:cubicBezTo>
                  <a:cubicBezTo>
                    <a:pt x="6" y="23"/>
                    <a:pt x="12" y="21"/>
                    <a:pt x="19" y="24"/>
                  </a:cubicBezTo>
                  <a:cubicBezTo>
                    <a:pt x="10" y="32"/>
                    <a:pt x="25" y="40"/>
                    <a:pt x="18" y="48"/>
                  </a:cubicBezTo>
                  <a:cubicBezTo>
                    <a:pt x="29" y="48"/>
                    <a:pt x="39" y="59"/>
                    <a:pt x="48" y="57"/>
                  </a:cubicBezTo>
                  <a:cubicBezTo>
                    <a:pt x="67" y="53"/>
                    <a:pt x="86" y="47"/>
                    <a:pt x="100" y="33"/>
                  </a:cubicBezTo>
                  <a:cubicBezTo>
                    <a:pt x="104" y="29"/>
                    <a:pt x="103" y="26"/>
                    <a:pt x="100" y="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AEB2F67-B999-2728-0C05-277800C7D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877" y="3139848"/>
              <a:ext cx="278946" cy="226391"/>
            </a:xfrm>
            <a:custGeom>
              <a:avLst/>
              <a:gdLst>
                <a:gd name="T0" fmla="*/ 77 w 117"/>
                <a:gd name="T1" fmla="*/ 47 h 95"/>
                <a:gd name="T2" fmla="*/ 50 w 117"/>
                <a:gd name="T3" fmla="*/ 67 h 95"/>
                <a:gd name="T4" fmla="*/ 45 w 117"/>
                <a:gd name="T5" fmla="*/ 67 h 95"/>
                <a:gd name="T6" fmla="*/ 0 w 117"/>
                <a:gd name="T7" fmla="*/ 86 h 95"/>
                <a:gd name="T8" fmla="*/ 31 w 117"/>
                <a:gd name="T9" fmla="*/ 79 h 95"/>
                <a:gd name="T10" fmla="*/ 44 w 117"/>
                <a:gd name="T11" fmla="*/ 81 h 95"/>
                <a:gd name="T12" fmla="*/ 57 w 117"/>
                <a:gd name="T13" fmla="*/ 83 h 95"/>
                <a:gd name="T14" fmla="*/ 61 w 117"/>
                <a:gd name="T15" fmla="*/ 80 h 95"/>
                <a:gd name="T16" fmla="*/ 79 w 117"/>
                <a:gd name="T17" fmla="*/ 77 h 95"/>
                <a:gd name="T18" fmla="*/ 100 w 117"/>
                <a:gd name="T19" fmla="*/ 55 h 95"/>
                <a:gd name="T20" fmla="*/ 104 w 117"/>
                <a:gd name="T21" fmla="*/ 37 h 95"/>
                <a:gd name="T22" fmla="*/ 107 w 117"/>
                <a:gd name="T23" fmla="*/ 10 h 95"/>
                <a:gd name="T24" fmla="*/ 94 w 117"/>
                <a:gd name="T25" fmla="*/ 7 h 95"/>
                <a:gd name="T26" fmla="*/ 90 w 117"/>
                <a:gd name="T27" fmla="*/ 20 h 95"/>
                <a:gd name="T28" fmla="*/ 77 w 117"/>
                <a:gd name="T29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95">
                  <a:moveTo>
                    <a:pt x="77" y="47"/>
                  </a:moveTo>
                  <a:cubicBezTo>
                    <a:pt x="66" y="52"/>
                    <a:pt x="54" y="54"/>
                    <a:pt x="50" y="67"/>
                  </a:cubicBezTo>
                  <a:cubicBezTo>
                    <a:pt x="49" y="69"/>
                    <a:pt x="46" y="67"/>
                    <a:pt x="45" y="67"/>
                  </a:cubicBezTo>
                  <a:cubicBezTo>
                    <a:pt x="29" y="70"/>
                    <a:pt x="12" y="69"/>
                    <a:pt x="0" y="86"/>
                  </a:cubicBezTo>
                  <a:cubicBezTo>
                    <a:pt x="12" y="88"/>
                    <a:pt x="21" y="81"/>
                    <a:pt x="31" y="79"/>
                  </a:cubicBezTo>
                  <a:cubicBezTo>
                    <a:pt x="35" y="78"/>
                    <a:pt x="42" y="76"/>
                    <a:pt x="44" y="81"/>
                  </a:cubicBezTo>
                  <a:cubicBezTo>
                    <a:pt x="47" y="95"/>
                    <a:pt x="52" y="92"/>
                    <a:pt x="57" y="83"/>
                  </a:cubicBezTo>
                  <a:cubicBezTo>
                    <a:pt x="58" y="81"/>
                    <a:pt x="58" y="78"/>
                    <a:pt x="61" y="80"/>
                  </a:cubicBezTo>
                  <a:cubicBezTo>
                    <a:pt x="68" y="85"/>
                    <a:pt x="74" y="80"/>
                    <a:pt x="79" y="77"/>
                  </a:cubicBezTo>
                  <a:cubicBezTo>
                    <a:pt x="89" y="74"/>
                    <a:pt x="102" y="72"/>
                    <a:pt x="100" y="55"/>
                  </a:cubicBezTo>
                  <a:cubicBezTo>
                    <a:pt x="100" y="50"/>
                    <a:pt x="99" y="40"/>
                    <a:pt x="104" y="37"/>
                  </a:cubicBezTo>
                  <a:cubicBezTo>
                    <a:pt x="117" y="29"/>
                    <a:pt x="109" y="19"/>
                    <a:pt x="107" y="10"/>
                  </a:cubicBezTo>
                  <a:cubicBezTo>
                    <a:pt x="104" y="0"/>
                    <a:pt x="98" y="4"/>
                    <a:pt x="94" y="7"/>
                  </a:cubicBezTo>
                  <a:cubicBezTo>
                    <a:pt x="91" y="10"/>
                    <a:pt x="90" y="15"/>
                    <a:pt x="90" y="20"/>
                  </a:cubicBezTo>
                  <a:cubicBezTo>
                    <a:pt x="91" y="31"/>
                    <a:pt x="86" y="42"/>
                    <a:pt x="77" y="4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69364A0-2F94-83AA-8D19-8855AFD27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887" y="1834059"/>
              <a:ext cx="269513" cy="126671"/>
            </a:xfrm>
            <a:custGeom>
              <a:avLst/>
              <a:gdLst>
                <a:gd name="T0" fmla="*/ 15 w 113"/>
                <a:gd name="T1" fmla="*/ 21 h 53"/>
                <a:gd name="T2" fmla="*/ 8 w 113"/>
                <a:gd name="T3" fmla="*/ 23 h 53"/>
                <a:gd name="T4" fmla="*/ 0 w 113"/>
                <a:gd name="T5" fmla="*/ 34 h 53"/>
                <a:gd name="T6" fmla="*/ 11 w 113"/>
                <a:gd name="T7" fmla="*/ 37 h 53"/>
                <a:gd name="T8" fmla="*/ 46 w 113"/>
                <a:gd name="T9" fmla="*/ 38 h 53"/>
                <a:gd name="T10" fmla="*/ 32 w 113"/>
                <a:gd name="T11" fmla="*/ 43 h 53"/>
                <a:gd name="T12" fmla="*/ 28 w 113"/>
                <a:gd name="T13" fmla="*/ 46 h 53"/>
                <a:gd name="T14" fmla="*/ 32 w 113"/>
                <a:gd name="T15" fmla="*/ 51 h 53"/>
                <a:gd name="T16" fmla="*/ 42 w 113"/>
                <a:gd name="T17" fmla="*/ 52 h 53"/>
                <a:gd name="T18" fmla="*/ 83 w 113"/>
                <a:gd name="T19" fmla="*/ 39 h 53"/>
                <a:gd name="T20" fmla="*/ 104 w 113"/>
                <a:gd name="T21" fmla="*/ 38 h 53"/>
                <a:gd name="T22" fmla="*/ 113 w 113"/>
                <a:gd name="T23" fmla="*/ 24 h 53"/>
                <a:gd name="T24" fmla="*/ 102 w 113"/>
                <a:gd name="T25" fmla="*/ 19 h 53"/>
                <a:gd name="T26" fmla="*/ 88 w 113"/>
                <a:gd name="T27" fmla="*/ 15 h 53"/>
                <a:gd name="T28" fmla="*/ 73 w 113"/>
                <a:gd name="T29" fmla="*/ 6 h 53"/>
                <a:gd name="T30" fmla="*/ 73 w 113"/>
                <a:gd name="T31" fmla="*/ 24 h 53"/>
                <a:gd name="T32" fmla="*/ 74 w 113"/>
                <a:gd name="T33" fmla="*/ 30 h 53"/>
                <a:gd name="T34" fmla="*/ 59 w 113"/>
                <a:gd name="T35" fmla="*/ 26 h 53"/>
                <a:gd name="T36" fmla="*/ 23 w 113"/>
                <a:gd name="T37" fmla="*/ 8 h 53"/>
                <a:gd name="T38" fmla="*/ 9 w 113"/>
                <a:gd name="T39" fmla="*/ 15 h 53"/>
                <a:gd name="T40" fmla="*/ 15 w 113"/>
                <a:gd name="T4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53">
                  <a:moveTo>
                    <a:pt x="15" y="21"/>
                  </a:moveTo>
                  <a:cubicBezTo>
                    <a:pt x="13" y="21"/>
                    <a:pt x="11" y="23"/>
                    <a:pt x="8" y="23"/>
                  </a:cubicBezTo>
                  <a:cubicBezTo>
                    <a:pt x="3" y="25"/>
                    <a:pt x="0" y="31"/>
                    <a:pt x="0" y="34"/>
                  </a:cubicBezTo>
                  <a:cubicBezTo>
                    <a:pt x="1" y="40"/>
                    <a:pt x="7" y="38"/>
                    <a:pt x="11" y="37"/>
                  </a:cubicBezTo>
                  <a:cubicBezTo>
                    <a:pt x="23" y="34"/>
                    <a:pt x="35" y="35"/>
                    <a:pt x="46" y="38"/>
                  </a:cubicBezTo>
                  <a:cubicBezTo>
                    <a:pt x="44" y="45"/>
                    <a:pt x="38" y="42"/>
                    <a:pt x="32" y="43"/>
                  </a:cubicBezTo>
                  <a:cubicBezTo>
                    <a:pt x="31" y="43"/>
                    <a:pt x="29" y="45"/>
                    <a:pt x="28" y="46"/>
                  </a:cubicBezTo>
                  <a:cubicBezTo>
                    <a:pt x="27" y="50"/>
                    <a:pt x="31" y="49"/>
                    <a:pt x="32" y="51"/>
                  </a:cubicBezTo>
                  <a:cubicBezTo>
                    <a:pt x="35" y="53"/>
                    <a:pt x="39" y="52"/>
                    <a:pt x="42" y="52"/>
                  </a:cubicBezTo>
                  <a:cubicBezTo>
                    <a:pt x="57" y="51"/>
                    <a:pt x="69" y="41"/>
                    <a:pt x="83" y="39"/>
                  </a:cubicBezTo>
                  <a:cubicBezTo>
                    <a:pt x="90" y="38"/>
                    <a:pt x="97" y="41"/>
                    <a:pt x="104" y="38"/>
                  </a:cubicBezTo>
                  <a:cubicBezTo>
                    <a:pt x="111" y="35"/>
                    <a:pt x="113" y="30"/>
                    <a:pt x="113" y="24"/>
                  </a:cubicBezTo>
                  <a:cubicBezTo>
                    <a:pt x="113" y="16"/>
                    <a:pt x="106" y="18"/>
                    <a:pt x="102" y="19"/>
                  </a:cubicBezTo>
                  <a:cubicBezTo>
                    <a:pt x="95" y="21"/>
                    <a:pt x="92" y="21"/>
                    <a:pt x="88" y="15"/>
                  </a:cubicBezTo>
                  <a:cubicBezTo>
                    <a:pt x="85" y="10"/>
                    <a:pt x="84" y="0"/>
                    <a:pt x="73" y="6"/>
                  </a:cubicBezTo>
                  <a:cubicBezTo>
                    <a:pt x="63" y="12"/>
                    <a:pt x="74" y="18"/>
                    <a:pt x="73" y="24"/>
                  </a:cubicBezTo>
                  <a:cubicBezTo>
                    <a:pt x="72" y="25"/>
                    <a:pt x="78" y="25"/>
                    <a:pt x="74" y="30"/>
                  </a:cubicBezTo>
                  <a:cubicBezTo>
                    <a:pt x="69" y="29"/>
                    <a:pt x="62" y="29"/>
                    <a:pt x="59" y="26"/>
                  </a:cubicBezTo>
                  <a:cubicBezTo>
                    <a:pt x="49" y="16"/>
                    <a:pt x="35" y="15"/>
                    <a:pt x="23" y="8"/>
                  </a:cubicBezTo>
                  <a:cubicBezTo>
                    <a:pt x="14" y="4"/>
                    <a:pt x="12" y="12"/>
                    <a:pt x="9" y="15"/>
                  </a:cubicBezTo>
                  <a:cubicBezTo>
                    <a:pt x="5" y="19"/>
                    <a:pt x="13" y="18"/>
                    <a:pt x="15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65D3679-4B0F-F97C-2B56-3EFCA0C9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924" y="1602278"/>
              <a:ext cx="179226" cy="145537"/>
            </a:xfrm>
            <a:custGeom>
              <a:avLst/>
              <a:gdLst>
                <a:gd name="T0" fmla="*/ 9 w 75"/>
                <a:gd name="T1" fmla="*/ 38 h 61"/>
                <a:gd name="T2" fmla="*/ 18 w 75"/>
                <a:gd name="T3" fmla="*/ 43 h 61"/>
                <a:gd name="T4" fmla="*/ 58 w 75"/>
                <a:gd name="T5" fmla="*/ 56 h 61"/>
                <a:gd name="T6" fmla="*/ 73 w 75"/>
                <a:gd name="T7" fmla="*/ 38 h 61"/>
                <a:gd name="T8" fmla="*/ 59 w 75"/>
                <a:gd name="T9" fmla="*/ 32 h 61"/>
                <a:gd name="T10" fmla="*/ 48 w 75"/>
                <a:gd name="T11" fmla="*/ 17 h 61"/>
                <a:gd name="T12" fmla="*/ 48 w 75"/>
                <a:gd name="T13" fmla="*/ 12 h 61"/>
                <a:gd name="T14" fmla="*/ 31 w 75"/>
                <a:gd name="T15" fmla="*/ 2 h 61"/>
                <a:gd name="T16" fmla="*/ 13 w 75"/>
                <a:gd name="T17" fmla="*/ 13 h 61"/>
                <a:gd name="T18" fmla="*/ 6 w 75"/>
                <a:gd name="T19" fmla="*/ 29 h 61"/>
                <a:gd name="T20" fmla="*/ 9 w 75"/>
                <a:gd name="T21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61">
                  <a:moveTo>
                    <a:pt x="9" y="38"/>
                  </a:moveTo>
                  <a:cubicBezTo>
                    <a:pt x="13" y="39"/>
                    <a:pt x="15" y="41"/>
                    <a:pt x="18" y="43"/>
                  </a:cubicBezTo>
                  <a:cubicBezTo>
                    <a:pt x="31" y="48"/>
                    <a:pt x="42" y="57"/>
                    <a:pt x="58" y="56"/>
                  </a:cubicBezTo>
                  <a:cubicBezTo>
                    <a:pt x="73" y="61"/>
                    <a:pt x="71" y="45"/>
                    <a:pt x="73" y="38"/>
                  </a:cubicBezTo>
                  <a:cubicBezTo>
                    <a:pt x="75" y="28"/>
                    <a:pt x="64" y="34"/>
                    <a:pt x="59" y="32"/>
                  </a:cubicBezTo>
                  <a:cubicBezTo>
                    <a:pt x="53" y="29"/>
                    <a:pt x="40" y="31"/>
                    <a:pt x="48" y="17"/>
                  </a:cubicBezTo>
                  <a:cubicBezTo>
                    <a:pt x="49" y="16"/>
                    <a:pt x="49" y="12"/>
                    <a:pt x="48" y="12"/>
                  </a:cubicBezTo>
                  <a:cubicBezTo>
                    <a:pt x="42" y="10"/>
                    <a:pt x="40" y="0"/>
                    <a:pt x="31" y="2"/>
                  </a:cubicBezTo>
                  <a:cubicBezTo>
                    <a:pt x="24" y="3"/>
                    <a:pt x="15" y="3"/>
                    <a:pt x="13" y="13"/>
                  </a:cubicBezTo>
                  <a:cubicBezTo>
                    <a:pt x="12" y="19"/>
                    <a:pt x="8" y="23"/>
                    <a:pt x="6" y="29"/>
                  </a:cubicBezTo>
                  <a:cubicBezTo>
                    <a:pt x="3" y="36"/>
                    <a:pt x="0" y="36"/>
                    <a:pt x="9" y="3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25B5D3-5CC4-C03B-F86B-A15367793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3453" y="5217792"/>
              <a:ext cx="181922" cy="187311"/>
            </a:xfrm>
            <a:custGeom>
              <a:avLst/>
              <a:gdLst>
                <a:gd name="T0" fmla="*/ 57 w 76"/>
                <a:gd name="T1" fmla="*/ 10 h 79"/>
                <a:gd name="T2" fmla="*/ 14 w 76"/>
                <a:gd name="T3" fmla="*/ 52 h 79"/>
                <a:gd name="T4" fmla="*/ 4 w 76"/>
                <a:gd name="T5" fmla="*/ 67 h 79"/>
                <a:gd name="T6" fmla="*/ 24 w 76"/>
                <a:gd name="T7" fmla="*/ 77 h 79"/>
                <a:gd name="T8" fmla="*/ 40 w 76"/>
                <a:gd name="T9" fmla="*/ 68 h 79"/>
                <a:gd name="T10" fmla="*/ 55 w 76"/>
                <a:gd name="T11" fmla="*/ 46 h 79"/>
                <a:gd name="T12" fmla="*/ 75 w 76"/>
                <a:gd name="T13" fmla="*/ 17 h 79"/>
                <a:gd name="T14" fmla="*/ 74 w 76"/>
                <a:gd name="T15" fmla="*/ 10 h 79"/>
                <a:gd name="T16" fmla="*/ 57 w 76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9">
                  <a:moveTo>
                    <a:pt x="57" y="10"/>
                  </a:moveTo>
                  <a:cubicBezTo>
                    <a:pt x="49" y="31"/>
                    <a:pt x="29" y="39"/>
                    <a:pt x="14" y="52"/>
                  </a:cubicBezTo>
                  <a:cubicBezTo>
                    <a:pt x="8" y="56"/>
                    <a:pt x="0" y="60"/>
                    <a:pt x="4" y="67"/>
                  </a:cubicBezTo>
                  <a:cubicBezTo>
                    <a:pt x="7" y="74"/>
                    <a:pt x="15" y="78"/>
                    <a:pt x="24" y="77"/>
                  </a:cubicBezTo>
                  <a:cubicBezTo>
                    <a:pt x="31" y="79"/>
                    <a:pt x="35" y="74"/>
                    <a:pt x="40" y="68"/>
                  </a:cubicBezTo>
                  <a:cubicBezTo>
                    <a:pt x="44" y="61"/>
                    <a:pt x="46" y="51"/>
                    <a:pt x="55" y="46"/>
                  </a:cubicBezTo>
                  <a:cubicBezTo>
                    <a:pt x="66" y="40"/>
                    <a:pt x="71" y="28"/>
                    <a:pt x="75" y="17"/>
                  </a:cubicBezTo>
                  <a:cubicBezTo>
                    <a:pt x="76" y="15"/>
                    <a:pt x="74" y="9"/>
                    <a:pt x="74" y="10"/>
                  </a:cubicBezTo>
                  <a:cubicBezTo>
                    <a:pt x="68" y="17"/>
                    <a:pt x="61" y="0"/>
                    <a:pt x="57" y="1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569753-DA3E-56B4-F607-A45AB6723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126" y="1958034"/>
              <a:ext cx="150927" cy="138798"/>
            </a:xfrm>
            <a:custGeom>
              <a:avLst/>
              <a:gdLst>
                <a:gd name="T0" fmla="*/ 10 w 63"/>
                <a:gd name="T1" fmla="*/ 27 h 58"/>
                <a:gd name="T2" fmla="*/ 2 w 63"/>
                <a:gd name="T3" fmla="*/ 29 h 58"/>
                <a:gd name="T4" fmla="*/ 7 w 63"/>
                <a:gd name="T5" fmla="*/ 37 h 58"/>
                <a:gd name="T6" fmla="*/ 29 w 63"/>
                <a:gd name="T7" fmla="*/ 53 h 58"/>
                <a:gd name="T8" fmla="*/ 41 w 63"/>
                <a:gd name="T9" fmla="*/ 57 h 58"/>
                <a:gd name="T10" fmla="*/ 60 w 63"/>
                <a:gd name="T11" fmla="*/ 25 h 58"/>
                <a:gd name="T12" fmla="*/ 44 w 63"/>
                <a:gd name="T13" fmla="*/ 26 h 58"/>
                <a:gd name="T14" fmla="*/ 49 w 63"/>
                <a:gd name="T15" fmla="*/ 21 h 58"/>
                <a:gd name="T16" fmla="*/ 55 w 63"/>
                <a:gd name="T17" fmla="*/ 12 h 58"/>
                <a:gd name="T18" fmla="*/ 43 w 63"/>
                <a:gd name="T19" fmla="*/ 4 h 58"/>
                <a:gd name="T20" fmla="*/ 19 w 63"/>
                <a:gd name="T21" fmla="*/ 9 h 58"/>
                <a:gd name="T22" fmla="*/ 13 w 63"/>
                <a:gd name="T23" fmla="*/ 15 h 58"/>
                <a:gd name="T24" fmla="*/ 15 w 63"/>
                <a:gd name="T25" fmla="*/ 20 h 58"/>
                <a:gd name="T26" fmla="*/ 25 w 63"/>
                <a:gd name="T27" fmla="*/ 25 h 58"/>
                <a:gd name="T28" fmla="*/ 10 w 63"/>
                <a:gd name="T29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8">
                  <a:moveTo>
                    <a:pt x="10" y="27"/>
                  </a:moveTo>
                  <a:cubicBezTo>
                    <a:pt x="8" y="26"/>
                    <a:pt x="3" y="25"/>
                    <a:pt x="2" y="29"/>
                  </a:cubicBezTo>
                  <a:cubicBezTo>
                    <a:pt x="0" y="33"/>
                    <a:pt x="4" y="37"/>
                    <a:pt x="7" y="37"/>
                  </a:cubicBezTo>
                  <a:cubicBezTo>
                    <a:pt x="16" y="40"/>
                    <a:pt x="22" y="47"/>
                    <a:pt x="29" y="53"/>
                  </a:cubicBezTo>
                  <a:cubicBezTo>
                    <a:pt x="32" y="57"/>
                    <a:pt x="37" y="58"/>
                    <a:pt x="41" y="57"/>
                  </a:cubicBezTo>
                  <a:cubicBezTo>
                    <a:pt x="60" y="51"/>
                    <a:pt x="63" y="46"/>
                    <a:pt x="60" y="25"/>
                  </a:cubicBezTo>
                  <a:cubicBezTo>
                    <a:pt x="55" y="28"/>
                    <a:pt x="49" y="27"/>
                    <a:pt x="44" y="26"/>
                  </a:cubicBezTo>
                  <a:cubicBezTo>
                    <a:pt x="44" y="21"/>
                    <a:pt x="47" y="21"/>
                    <a:pt x="49" y="21"/>
                  </a:cubicBezTo>
                  <a:cubicBezTo>
                    <a:pt x="54" y="20"/>
                    <a:pt x="57" y="16"/>
                    <a:pt x="55" y="12"/>
                  </a:cubicBezTo>
                  <a:cubicBezTo>
                    <a:pt x="52" y="8"/>
                    <a:pt x="47" y="0"/>
                    <a:pt x="43" y="4"/>
                  </a:cubicBezTo>
                  <a:cubicBezTo>
                    <a:pt x="36" y="12"/>
                    <a:pt x="27" y="8"/>
                    <a:pt x="19" y="9"/>
                  </a:cubicBezTo>
                  <a:cubicBezTo>
                    <a:pt x="16" y="10"/>
                    <a:pt x="14" y="12"/>
                    <a:pt x="13" y="15"/>
                  </a:cubicBezTo>
                  <a:cubicBezTo>
                    <a:pt x="13" y="17"/>
                    <a:pt x="13" y="20"/>
                    <a:pt x="15" y="20"/>
                  </a:cubicBezTo>
                  <a:cubicBezTo>
                    <a:pt x="20" y="19"/>
                    <a:pt x="27" y="16"/>
                    <a:pt x="25" y="25"/>
                  </a:cubicBezTo>
                  <a:cubicBezTo>
                    <a:pt x="22" y="34"/>
                    <a:pt x="17" y="32"/>
                    <a:pt x="10" y="2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A3517A3-98AF-D12F-34CF-3FB611A00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352" y="2709975"/>
              <a:ext cx="123976" cy="121280"/>
            </a:xfrm>
            <a:custGeom>
              <a:avLst/>
              <a:gdLst>
                <a:gd name="T0" fmla="*/ 13 w 52"/>
                <a:gd name="T1" fmla="*/ 51 h 51"/>
                <a:gd name="T2" fmla="*/ 43 w 52"/>
                <a:gd name="T3" fmla="*/ 41 h 51"/>
                <a:gd name="T4" fmla="*/ 43 w 52"/>
                <a:gd name="T5" fmla="*/ 23 h 51"/>
                <a:gd name="T6" fmla="*/ 47 w 52"/>
                <a:gd name="T7" fmla="*/ 15 h 51"/>
                <a:gd name="T8" fmla="*/ 39 w 52"/>
                <a:gd name="T9" fmla="*/ 0 h 51"/>
                <a:gd name="T10" fmla="*/ 9 w 52"/>
                <a:gd name="T11" fmla="*/ 15 h 51"/>
                <a:gd name="T12" fmla="*/ 7 w 52"/>
                <a:gd name="T13" fmla="*/ 22 h 51"/>
                <a:gd name="T14" fmla="*/ 6 w 52"/>
                <a:gd name="T15" fmla="*/ 39 h 51"/>
                <a:gd name="T16" fmla="*/ 13 w 52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1">
                  <a:moveTo>
                    <a:pt x="13" y="51"/>
                  </a:moveTo>
                  <a:cubicBezTo>
                    <a:pt x="23" y="49"/>
                    <a:pt x="34" y="46"/>
                    <a:pt x="43" y="41"/>
                  </a:cubicBezTo>
                  <a:cubicBezTo>
                    <a:pt x="48" y="38"/>
                    <a:pt x="46" y="29"/>
                    <a:pt x="43" y="23"/>
                  </a:cubicBezTo>
                  <a:cubicBezTo>
                    <a:pt x="42" y="20"/>
                    <a:pt x="45" y="18"/>
                    <a:pt x="47" y="15"/>
                  </a:cubicBezTo>
                  <a:cubicBezTo>
                    <a:pt x="52" y="7"/>
                    <a:pt x="49" y="0"/>
                    <a:pt x="39" y="0"/>
                  </a:cubicBezTo>
                  <a:cubicBezTo>
                    <a:pt x="35" y="0"/>
                    <a:pt x="10" y="12"/>
                    <a:pt x="9" y="15"/>
                  </a:cubicBezTo>
                  <a:cubicBezTo>
                    <a:pt x="8" y="18"/>
                    <a:pt x="6" y="21"/>
                    <a:pt x="7" y="22"/>
                  </a:cubicBezTo>
                  <a:cubicBezTo>
                    <a:pt x="13" y="28"/>
                    <a:pt x="11" y="33"/>
                    <a:pt x="6" y="39"/>
                  </a:cubicBezTo>
                  <a:cubicBezTo>
                    <a:pt x="0" y="47"/>
                    <a:pt x="7" y="51"/>
                    <a:pt x="13" y="5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3335D7-052A-4AB6-189F-75C9F451A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8110" y="1867747"/>
              <a:ext cx="192702" cy="86244"/>
            </a:xfrm>
            <a:custGeom>
              <a:avLst/>
              <a:gdLst>
                <a:gd name="T0" fmla="*/ 16 w 81"/>
                <a:gd name="T1" fmla="*/ 29 h 36"/>
                <a:gd name="T2" fmla="*/ 55 w 81"/>
                <a:gd name="T3" fmla="*/ 22 h 36"/>
                <a:gd name="T4" fmla="*/ 55 w 81"/>
                <a:gd name="T5" fmla="*/ 20 h 36"/>
                <a:gd name="T6" fmla="*/ 65 w 81"/>
                <a:gd name="T7" fmla="*/ 27 h 36"/>
                <a:gd name="T8" fmla="*/ 77 w 81"/>
                <a:gd name="T9" fmla="*/ 23 h 36"/>
                <a:gd name="T10" fmla="*/ 77 w 81"/>
                <a:gd name="T11" fmla="*/ 13 h 36"/>
                <a:gd name="T12" fmla="*/ 48 w 81"/>
                <a:gd name="T13" fmla="*/ 6 h 36"/>
                <a:gd name="T14" fmla="*/ 24 w 81"/>
                <a:gd name="T15" fmla="*/ 4 h 36"/>
                <a:gd name="T16" fmla="*/ 8 w 81"/>
                <a:gd name="T17" fmla="*/ 9 h 36"/>
                <a:gd name="T18" fmla="*/ 3 w 81"/>
                <a:gd name="T19" fmla="*/ 22 h 36"/>
                <a:gd name="T20" fmla="*/ 16 w 81"/>
                <a:gd name="T2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36">
                  <a:moveTo>
                    <a:pt x="16" y="29"/>
                  </a:moveTo>
                  <a:cubicBezTo>
                    <a:pt x="29" y="26"/>
                    <a:pt x="44" y="36"/>
                    <a:pt x="55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8" y="22"/>
                    <a:pt x="61" y="25"/>
                    <a:pt x="65" y="27"/>
                  </a:cubicBezTo>
                  <a:cubicBezTo>
                    <a:pt x="70" y="30"/>
                    <a:pt x="74" y="29"/>
                    <a:pt x="77" y="23"/>
                  </a:cubicBezTo>
                  <a:cubicBezTo>
                    <a:pt x="79" y="20"/>
                    <a:pt x="81" y="14"/>
                    <a:pt x="77" y="13"/>
                  </a:cubicBezTo>
                  <a:cubicBezTo>
                    <a:pt x="67" y="10"/>
                    <a:pt x="56" y="1"/>
                    <a:pt x="48" y="6"/>
                  </a:cubicBezTo>
                  <a:cubicBezTo>
                    <a:pt x="37" y="13"/>
                    <a:pt x="32" y="8"/>
                    <a:pt x="24" y="4"/>
                  </a:cubicBezTo>
                  <a:cubicBezTo>
                    <a:pt x="17" y="0"/>
                    <a:pt x="12" y="5"/>
                    <a:pt x="8" y="9"/>
                  </a:cubicBezTo>
                  <a:cubicBezTo>
                    <a:pt x="4" y="12"/>
                    <a:pt x="0" y="17"/>
                    <a:pt x="3" y="22"/>
                  </a:cubicBezTo>
                  <a:cubicBezTo>
                    <a:pt x="5" y="27"/>
                    <a:pt x="10" y="31"/>
                    <a:pt x="16" y="2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4CA706A-BB2C-3C4E-92CC-8EC877E2D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6524" y="1648094"/>
              <a:ext cx="216958" cy="76811"/>
            </a:xfrm>
            <a:custGeom>
              <a:avLst/>
              <a:gdLst>
                <a:gd name="T0" fmla="*/ 33 w 91"/>
                <a:gd name="T1" fmla="*/ 15 h 32"/>
                <a:gd name="T2" fmla="*/ 18 w 91"/>
                <a:gd name="T3" fmla="*/ 23 h 32"/>
                <a:gd name="T4" fmla="*/ 91 w 91"/>
                <a:gd name="T5" fmla="*/ 8 h 32"/>
                <a:gd name="T6" fmla="*/ 0 w 91"/>
                <a:gd name="T7" fmla="*/ 1 h 32"/>
                <a:gd name="T8" fmla="*/ 33 w 91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2">
                  <a:moveTo>
                    <a:pt x="33" y="15"/>
                  </a:moveTo>
                  <a:cubicBezTo>
                    <a:pt x="28" y="17"/>
                    <a:pt x="25" y="19"/>
                    <a:pt x="18" y="23"/>
                  </a:cubicBezTo>
                  <a:cubicBezTo>
                    <a:pt x="46" y="27"/>
                    <a:pt x="70" y="32"/>
                    <a:pt x="91" y="8"/>
                  </a:cubicBezTo>
                  <a:cubicBezTo>
                    <a:pt x="60" y="0"/>
                    <a:pt x="30" y="5"/>
                    <a:pt x="0" y="1"/>
                  </a:cubicBezTo>
                  <a:cubicBezTo>
                    <a:pt x="5" y="24"/>
                    <a:pt x="22" y="9"/>
                    <a:pt x="33" y="1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1C4B54F-F5EF-500D-FD27-405B5FAB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656" y="1834059"/>
              <a:ext cx="180573" cy="102415"/>
            </a:xfrm>
            <a:custGeom>
              <a:avLst/>
              <a:gdLst>
                <a:gd name="T0" fmla="*/ 27 w 76"/>
                <a:gd name="T1" fmla="*/ 8 h 43"/>
                <a:gd name="T2" fmla="*/ 25 w 76"/>
                <a:gd name="T3" fmla="*/ 21 h 43"/>
                <a:gd name="T4" fmla="*/ 13 w 76"/>
                <a:gd name="T5" fmla="*/ 7 h 43"/>
                <a:gd name="T6" fmla="*/ 4 w 76"/>
                <a:gd name="T7" fmla="*/ 4 h 43"/>
                <a:gd name="T8" fmla="*/ 5 w 76"/>
                <a:gd name="T9" fmla="*/ 15 h 43"/>
                <a:gd name="T10" fmla="*/ 34 w 76"/>
                <a:gd name="T11" fmla="*/ 26 h 43"/>
                <a:gd name="T12" fmla="*/ 44 w 76"/>
                <a:gd name="T13" fmla="*/ 28 h 43"/>
                <a:gd name="T14" fmla="*/ 66 w 76"/>
                <a:gd name="T15" fmla="*/ 37 h 43"/>
                <a:gd name="T16" fmla="*/ 70 w 76"/>
                <a:gd name="T17" fmla="*/ 16 h 43"/>
                <a:gd name="T18" fmla="*/ 61 w 76"/>
                <a:gd name="T19" fmla="*/ 7 h 43"/>
                <a:gd name="T20" fmla="*/ 37 w 76"/>
                <a:gd name="T21" fmla="*/ 0 h 43"/>
                <a:gd name="T22" fmla="*/ 27 w 76"/>
                <a:gd name="T2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3">
                  <a:moveTo>
                    <a:pt x="27" y="8"/>
                  </a:moveTo>
                  <a:cubicBezTo>
                    <a:pt x="26" y="12"/>
                    <a:pt x="26" y="15"/>
                    <a:pt x="25" y="21"/>
                  </a:cubicBezTo>
                  <a:cubicBezTo>
                    <a:pt x="20" y="15"/>
                    <a:pt x="16" y="11"/>
                    <a:pt x="13" y="7"/>
                  </a:cubicBezTo>
                  <a:cubicBezTo>
                    <a:pt x="10" y="4"/>
                    <a:pt x="6" y="2"/>
                    <a:pt x="4" y="4"/>
                  </a:cubicBezTo>
                  <a:cubicBezTo>
                    <a:pt x="0" y="7"/>
                    <a:pt x="2" y="12"/>
                    <a:pt x="5" y="15"/>
                  </a:cubicBezTo>
                  <a:cubicBezTo>
                    <a:pt x="13" y="23"/>
                    <a:pt x="21" y="31"/>
                    <a:pt x="34" y="26"/>
                  </a:cubicBezTo>
                  <a:cubicBezTo>
                    <a:pt x="37" y="25"/>
                    <a:pt x="42" y="23"/>
                    <a:pt x="44" y="28"/>
                  </a:cubicBezTo>
                  <a:cubicBezTo>
                    <a:pt x="48" y="41"/>
                    <a:pt x="53" y="43"/>
                    <a:pt x="66" y="37"/>
                  </a:cubicBezTo>
                  <a:cubicBezTo>
                    <a:pt x="76" y="32"/>
                    <a:pt x="67" y="23"/>
                    <a:pt x="70" y="16"/>
                  </a:cubicBezTo>
                  <a:cubicBezTo>
                    <a:pt x="70" y="14"/>
                    <a:pt x="68" y="6"/>
                    <a:pt x="61" y="7"/>
                  </a:cubicBezTo>
                  <a:cubicBezTo>
                    <a:pt x="53" y="8"/>
                    <a:pt x="46" y="5"/>
                    <a:pt x="37" y="0"/>
                  </a:cubicBezTo>
                  <a:cubicBezTo>
                    <a:pt x="43" y="21"/>
                    <a:pt x="34" y="12"/>
                    <a:pt x="27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CFDE3E0-470B-E131-441A-DA7F35515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012" y="24013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D6717D3-C36A-520F-CA89-F32B52FC2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306" y="2762529"/>
              <a:ext cx="70073" cy="242562"/>
            </a:xfrm>
            <a:custGeom>
              <a:avLst/>
              <a:gdLst>
                <a:gd name="T0" fmla="*/ 1 w 29"/>
                <a:gd name="T1" fmla="*/ 15 h 102"/>
                <a:gd name="T2" fmla="*/ 1 w 29"/>
                <a:gd name="T3" fmla="*/ 91 h 102"/>
                <a:gd name="T4" fmla="*/ 8 w 29"/>
                <a:gd name="T5" fmla="*/ 96 h 102"/>
                <a:gd name="T6" fmla="*/ 17 w 29"/>
                <a:gd name="T7" fmla="*/ 102 h 102"/>
                <a:gd name="T8" fmla="*/ 11 w 29"/>
                <a:gd name="T9" fmla="*/ 90 h 102"/>
                <a:gd name="T10" fmla="*/ 18 w 29"/>
                <a:gd name="T11" fmla="*/ 63 h 102"/>
                <a:gd name="T12" fmla="*/ 23 w 29"/>
                <a:gd name="T13" fmla="*/ 55 h 102"/>
                <a:gd name="T14" fmla="*/ 15 w 29"/>
                <a:gd name="T15" fmla="*/ 11 h 102"/>
                <a:gd name="T16" fmla="*/ 8 w 29"/>
                <a:gd name="T17" fmla="*/ 0 h 102"/>
                <a:gd name="T18" fmla="*/ 1 w 29"/>
                <a:gd name="T19" fmla="*/ 10 h 102"/>
                <a:gd name="T20" fmla="*/ 1 w 29"/>
                <a:gd name="T21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02">
                  <a:moveTo>
                    <a:pt x="1" y="15"/>
                  </a:moveTo>
                  <a:cubicBezTo>
                    <a:pt x="6" y="40"/>
                    <a:pt x="4" y="66"/>
                    <a:pt x="1" y="91"/>
                  </a:cubicBezTo>
                  <a:cubicBezTo>
                    <a:pt x="1" y="95"/>
                    <a:pt x="0" y="100"/>
                    <a:pt x="8" y="96"/>
                  </a:cubicBezTo>
                  <a:cubicBezTo>
                    <a:pt x="12" y="94"/>
                    <a:pt x="12" y="102"/>
                    <a:pt x="17" y="102"/>
                  </a:cubicBezTo>
                  <a:cubicBezTo>
                    <a:pt x="18" y="96"/>
                    <a:pt x="14" y="94"/>
                    <a:pt x="11" y="90"/>
                  </a:cubicBezTo>
                  <a:cubicBezTo>
                    <a:pt x="4" y="81"/>
                    <a:pt x="9" y="61"/>
                    <a:pt x="18" y="63"/>
                  </a:cubicBezTo>
                  <a:cubicBezTo>
                    <a:pt x="29" y="64"/>
                    <a:pt x="24" y="60"/>
                    <a:pt x="23" y="55"/>
                  </a:cubicBezTo>
                  <a:cubicBezTo>
                    <a:pt x="21" y="40"/>
                    <a:pt x="10" y="28"/>
                    <a:pt x="15" y="11"/>
                  </a:cubicBezTo>
                  <a:cubicBezTo>
                    <a:pt x="16" y="8"/>
                    <a:pt x="13" y="0"/>
                    <a:pt x="8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2"/>
                    <a:pt x="1" y="13"/>
                    <a:pt x="1" y="1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199784F-1B7E-4D3B-89AE-03BC8C34A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289" y="5122114"/>
              <a:ext cx="114544" cy="130714"/>
            </a:xfrm>
            <a:custGeom>
              <a:avLst/>
              <a:gdLst>
                <a:gd name="T0" fmla="*/ 22 w 48"/>
                <a:gd name="T1" fmla="*/ 4 h 55"/>
                <a:gd name="T2" fmla="*/ 12 w 48"/>
                <a:gd name="T3" fmla="*/ 4 h 55"/>
                <a:gd name="T4" fmla="*/ 2 w 48"/>
                <a:gd name="T5" fmla="*/ 27 h 55"/>
                <a:gd name="T6" fmla="*/ 12 w 48"/>
                <a:gd name="T7" fmla="*/ 37 h 55"/>
                <a:gd name="T8" fmla="*/ 14 w 48"/>
                <a:gd name="T9" fmla="*/ 46 h 55"/>
                <a:gd name="T10" fmla="*/ 14 w 48"/>
                <a:gd name="T11" fmla="*/ 54 h 55"/>
                <a:gd name="T12" fmla="*/ 24 w 48"/>
                <a:gd name="T13" fmla="*/ 52 h 55"/>
                <a:gd name="T14" fmla="*/ 47 w 48"/>
                <a:gd name="T15" fmla="*/ 17 h 55"/>
                <a:gd name="T16" fmla="*/ 47 w 48"/>
                <a:gd name="T17" fmla="*/ 9 h 55"/>
                <a:gd name="T18" fmla="*/ 22 w 48"/>
                <a:gd name="T19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5">
                  <a:moveTo>
                    <a:pt x="22" y="4"/>
                  </a:moveTo>
                  <a:cubicBezTo>
                    <a:pt x="21" y="0"/>
                    <a:pt x="12" y="3"/>
                    <a:pt x="12" y="4"/>
                  </a:cubicBezTo>
                  <a:cubicBezTo>
                    <a:pt x="12" y="13"/>
                    <a:pt x="5" y="19"/>
                    <a:pt x="2" y="27"/>
                  </a:cubicBezTo>
                  <a:cubicBezTo>
                    <a:pt x="0" y="34"/>
                    <a:pt x="10" y="32"/>
                    <a:pt x="12" y="37"/>
                  </a:cubicBezTo>
                  <a:cubicBezTo>
                    <a:pt x="13" y="40"/>
                    <a:pt x="15" y="43"/>
                    <a:pt x="14" y="46"/>
                  </a:cubicBezTo>
                  <a:cubicBezTo>
                    <a:pt x="14" y="49"/>
                    <a:pt x="10" y="52"/>
                    <a:pt x="14" y="54"/>
                  </a:cubicBezTo>
                  <a:cubicBezTo>
                    <a:pt x="17" y="55"/>
                    <a:pt x="22" y="55"/>
                    <a:pt x="24" y="52"/>
                  </a:cubicBezTo>
                  <a:cubicBezTo>
                    <a:pt x="30" y="39"/>
                    <a:pt x="37" y="27"/>
                    <a:pt x="47" y="17"/>
                  </a:cubicBezTo>
                  <a:cubicBezTo>
                    <a:pt x="48" y="16"/>
                    <a:pt x="47" y="13"/>
                    <a:pt x="47" y="9"/>
                  </a:cubicBezTo>
                  <a:cubicBezTo>
                    <a:pt x="36" y="14"/>
                    <a:pt x="28" y="18"/>
                    <a:pt x="22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37B41B7-E76C-75ED-846C-0F3BDB540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47" y="218712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600F9E-AD23-E3F5-E2C1-F37AF4557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436" y="1803064"/>
              <a:ext cx="164402" cy="83549"/>
            </a:xfrm>
            <a:custGeom>
              <a:avLst/>
              <a:gdLst>
                <a:gd name="T0" fmla="*/ 13 w 69"/>
                <a:gd name="T1" fmla="*/ 32 h 35"/>
                <a:gd name="T2" fmla="*/ 21 w 69"/>
                <a:gd name="T3" fmla="*/ 33 h 35"/>
                <a:gd name="T4" fmla="*/ 39 w 69"/>
                <a:gd name="T5" fmla="*/ 23 h 35"/>
                <a:gd name="T6" fmla="*/ 48 w 69"/>
                <a:gd name="T7" fmla="*/ 22 h 35"/>
                <a:gd name="T8" fmla="*/ 57 w 69"/>
                <a:gd name="T9" fmla="*/ 24 h 35"/>
                <a:gd name="T10" fmla="*/ 68 w 69"/>
                <a:gd name="T11" fmla="*/ 4 h 35"/>
                <a:gd name="T12" fmla="*/ 57 w 69"/>
                <a:gd name="T13" fmla="*/ 4 h 35"/>
                <a:gd name="T14" fmla="*/ 45 w 69"/>
                <a:gd name="T15" fmla="*/ 3 h 35"/>
                <a:gd name="T16" fmla="*/ 35 w 69"/>
                <a:gd name="T17" fmla="*/ 7 h 35"/>
                <a:gd name="T18" fmla="*/ 11 w 69"/>
                <a:gd name="T19" fmla="*/ 22 h 35"/>
                <a:gd name="T20" fmla="*/ 1 w 69"/>
                <a:gd name="T21" fmla="*/ 30 h 35"/>
                <a:gd name="T22" fmla="*/ 13 w 69"/>
                <a:gd name="T23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35">
                  <a:moveTo>
                    <a:pt x="13" y="32"/>
                  </a:moveTo>
                  <a:cubicBezTo>
                    <a:pt x="16" y="32"/>
                    <a:pt x="18" y="33"/>
                    <a:pt x="21" y="33"/>
                  </a:cubicBezTo>
                  <a:cubicBezTo>
                    <a:pt x="29" y="34"/>
                    <a:pt x="37" y="35"/>
                    <a:pt x="39" y="23"/>
                  </a:cubicBezTo>
                  <a:cubicBezTo>
                    <a:pt x="41" y="12"/>
                    <a:pt x="44" y="16"/>
                    <a:pt x="48" y="22"/>
                  </a:cubicBezTo>
                  <a:cubicBezTo>
                    <a:pt x="51" y="27"/>
                    <a:pt x="53" y="27"/>
                    <a:pt x="57" y="24"/>
                  </a:cubicBezTo>
                  <a:cubicBezTo>
                    <a:pt x="64" y="18"/>
                    <a:pt x="69" y="12"/>
                    <a:pt x="68" y="4"/>
                  </a:cubicBezTo>
                  <a:cubicBezTo>
                    <a:pt x="68" y="0"/>
                    <a:pt x="61" y="1"/>
                    <a:pt x="57" y="4"/>
                  </a:cubicBezTo>
                  <a:cubicBezTo>
                    <a:pt x="53" y="6"/>
                    <a:pt x="49" y="5"/>
                    <a:pt x="45" y="3"/>
                  </a:cubicBezTo>
                  <a:cubicBezTo>
                    <a:pt x="41" y="1"/>
                    <a:pt x="38" y="5"/>
                    <a:pt x="35" y="7"/>
                  </a:cubicBezTo>
                  <a:cubicBezTo>
                    <a:pt x="28" y="13"/>
                    <a:pt x="20" y="19"/>
                    <a:pt x="11" y="22"/>
                  </a:cubicBezTo>
                  <a:cubicBezTo>
                    <a:pt x="6" y="23"/>
                    <a:pt x="0" y="24"/>
                    <a:pt x="1" y="30"/>
                  </a:cubicBezTo>
                  <a:cubicBezTo>
                    <a:pt x="2" y="35"/>
                    <a:pt x="9" y="31"/>
                    <a:pt x="13" y="3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DECF118-B845-1437-D7C0-1F2E0608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400" y="1700650"/>
              <a:ext cx="161708" cy="87592"/>
            </a:xfrm>
            <a:custGeom>
              <a:avLst/>
              <a:gdLst>
                <a:gd name="T0" fmla="*/ 4 w 68"/>
                <a:gd name="T1" fmla="*/ 12 h 37"/>
                <a:gd name="T2" fmla="*/ 21 w 68"/>
                <a:gd name="T3" fmla="*/ 18 h 37"/>
                <a:gd name="T4" fmla="*/ 10 w 68"/>
                <a:gd name="T5" fmla="*/ 28 h 37"/>
                <a:gd name="T6" fmla="*/ 53 w 68"/>
                <a:gd name="T7" fmla="*/ 35 h 37"/>
                <a:gd name="T8" fmla="*/ 64 w 68"/>
                <a:gd name="T9" fmla="*/ 33 h 37"/>
                <a:gd name="T10" fmla="*/ 60 w 68"/>
                <a:gd name="T11" fmla="*/ 23 h 37"/>
                <a:gd name="T12" fmla="*/ 5 w 68"/>
                <a:gd name="T13" fmla="*/ 3 h 37"/>
                <a:gd name="T14" fmla="*/ 0 w 68"/>
                <a:gd name="T15" fmla="*/ 7 h 37"/>
                <a:gd name="T16" fmla="*/ 4 w 68"/>
                <a:gd name="T17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4" y="12"/>
                  </a:moveTo>
                  <a:cubicBezTo>
                    <a:pt x="9" y="15"/>
                    <a:pt x="17" y="12"/>
                    <a:pt x="21" y="18"/>
                  </a:cubicBezTo>
                  <a:cubicBezTo>
                    <a:pt x="19" y="23"/>
                    <a:pt x="11" y="19"/>
                    <a:pt x="10" y="28"/>
                  </a:cubicBezTo>
                  <a:cubicBezTo>
                    <a:pt x="26" y="22"/>
                    <a:pt x="40" y="27"/>
                    <a:pt x="53" y="35"/>
                  </a:cubicBezTo>
                  <a:cubicBezTo>
                    <a:pt x="56" y="37"/>
                    <a:pt x="61" y="36"/>
                    <a:pt x="64" y="33"/>
                  </a:cubicBezTo>
                  <a:cubicBezTo>
                    <a:pt x="68" y="27"/>
                    <a:pt x="62" y="25"/>
                    <a:pt x="60" y="23"/>
                  </a:cubicBezTo>
                  <a:cubicBezTo>
                    <a:pt x="44" y="11"/>
                    <a:pt x="27" y="0"/>
                    <a:pt x="5" y="3"/>
                  </a:cubicBezTo>
                  <a:cubicBezTo>
                    <a:pt x="2" y="3"/>
                    <a:pt x="0" y="4"/>
                    <a:pt x="0" y="7"/>
                  </a:cubicBezTo>
                  <a:cubicBezTo>
                    <a:pt x="0" y="9"/>
                    <a:pt x="2" y="11"/>
                    <a:pt x="4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57A5523-FCCC-1C56-4CD2-DB6FA7183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4822" y="4320315"/>
              <a:ext cx="227738" cy="86244"/>
            </a:xfrm>
            <a:custGeom>
              <a:avLst/>
              <a:gdLst>
                <a:gd name="T0" fmla="*/ 96 w 96"/>
                <a:gd name="T1" fmla="*/ 33 h 36"/>
                <a:gd name="T2" fmla="*/ 74 w 96"/>
                <a:gd name="T3" fmla="*/ 24 h 36"/>
                <a:gd name="T4" fmla="*/ 53 w 96"/>
                <a:gd name="T5" fmla="*/ 15 h 36"/>
                <a:gd name="T6" fmla="*/ 30 w 96"/>
                <a:gd name="T7" fmla="*/ 11 h 36"/>
                <a:gd name="T8" fmla="*/ 0 w 96"/>
                <a:gd name="T9" fmla="*/ 14 h 36"/>
                <a:gd name="T10" fmla="*/ 35 w 96"/>
                <a:gd name="T11" fmla="*/ 21 h 36"/>
                <a:gd name="T12" fmla="*/ 41 w 96"/>
                <a:gd name="T13" fmla="*/ 24 h 36"/>
                <a:gd name="T14" fmla="*/ 96 w 96"/>
                <a:gd name="T15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6">
                  <a:moveTo>
                    <a:pt x="96" y="33"/>
                  </a:moveTo>
                  <a:cubicBezTo>
                    <a:pt x="88" y="24"/>
                    <a:pt x="76" y="30"/>
                    <a:pt x="74" y="24"/>
                  </a:cubicBezTo>
                  <a:cubicBezTo>
                    <a:pt x="69" y="13"/>
                    <a:pt x="61" y="16"/>
                    <a:pt x="53" y="15"/>
                  </a:cubicBezTo>
                  <a:cubicBezTo>
                    <a:pt x="45" y="14"/>
                    <a:pt x="38" y="14"/>
                    <a:pt x="30" y="11"/>
                  </a:cubicBezTo>
                  <a:cubicBezTo>
                    <a:pt x="21" y="7"/>
                    <a:pt x="9" y="0"/>
                    <a:pt x="0" y="14"/>
                  </a:cubicBezTo>
                  <a:cubicBezTo>
                    <a:pt x="11" y="19"/>
                    <a:pt x="21" y="26"/>
                    <a:pt x="35" y="21"/>
                  </a:cubicBezTo>
                  <a:cubicBezTo>
                    <a:pt x="36" y="21"/>
                    <a:pt x="39" y="23"/>
                    <a:pt x="41" y="24"/>
                  </a:cubicBezTo>
                  <a:cubicBezTo>
                    <a:pt x="57" y="36"/>
                    <a:pt x="76" y="33"/>
                    <a:pt x="96" y="3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9CB3C70-C442-D7BA-8409-A56349812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6022" y="1704693"/>
              <a:ext cx="142841" cy="83549"/>
            </a:xfrm>
            <a:custGeom>
              <a:avLst/>
              <a:gdLst>
                <a:gd name="T0" fmla="*/ 52 w 60"/>
                <a:gd name="T1" fmla="*/ 24 h 35"/>
                <a:gd name="T2" fmla="*/ 56 w 60"/>
                <a:gd name="T3" fmla="*/ 14 h 35"/>
                <a:gd name="T4" fmla="*/ 6 w 60"/>
                <a:gd name="T5" fmla="*/ 18 h 35"/>
                <a:gd name="T6" fmla="*/ 0 w 60"/>
                <a:gd name="T7" fmla="*/ 30 h 35"/>
                <a:gd name="T8" fmla="*/ 52 w 60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5">
                  <a:moveTo>
                    <a:pt x="52" y="24"/>
                  </a:moveTo>
                  <a:cubicBezTo>
                    <a:pt x="57" y="23"/>
                    <a:pt x="60" y="19"/>
                    <a:pt x="56" y="14"/>
                  </a:cubicBezTo>
                  <a:cubicBezTo>
                    <a:pt x="43" y="0"/>
                    <a:pt x="16" y="3"/>
                    <a:pt x="6" y="18"/>
                  </a:cubicBezTo>
                  <a:cubicBezTo>
                    <a:pt x="4" y="22"/>
                    <a:pt x="2" y="25"/>
                    <a:pt x="0" y="30"/>
                  </a:cubicBezTo>
                  <a:cubicBezTo>
                    <a:pt x="19" y="35"/>
                    <a:pt x="35" y="27"/>
                    <a:pt x="52" y="2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56C410-ABE4-F9F3-D66B-67A0EEC0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836" y="3022610"/>
              <a:ext cx="145537" cy="114543"/>
            </a:xfrm>
            <a:custGeom>
              <a:avLst/>
              <a:gdLst>
                <a:gd name="T0" fmla="*/ 19 w 61"/>
                <a:gd name="T1" fmla="*/ 8 h 48"/>
                <a:gd name="T2" fmla="*/ 8 w 61"/>
                <a:gd name="T3" fmla="*/ 29 h 48"/>
                <a:gd name="T4" fmla="*/ 6 w 61"/>
                <a:gd name="T5" fmla="*/ 48 h 48"/>
                <a:gd name="T6" fmla="*/ 21 w 61"/>
                <a:gd name="T7" fmla="*/ 37 h 48"/>
                <a:gd name="T8" fmla="*/ 29 w 61"/>
                <a:gd name="T9" fmla="*/ 41 h 48"/>
                <a:gd name="T10" fmla="*/ 57 w 61"/>
                <a:gd name="T11" fmla="*/ 25 h 48"/>
                <a:gd name="T12" fmla="*/ 55 w 61"/>
                <a:gd name="T13" fmla="*/ 17 h 48"/>
                <a:gd name="T14" fmla="*/ 26 w 61"/>
                <a:gd name="T15" fmla="*/ 4 h 48"/>
                <a:gd name="T16" fmla="*/ 21 w 61"/>
                <a:gd name="T17" fmla="*/ 2 h 48"/>
                <a:gd name="T18" fmla="*/ 19 w 61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8">
                  <a:moveTo>
                    <a:pt x="19" y="8"/>
                  </a:moveTo>
                  <a:cubicBezTo>
                    <a:pt x="18" y="16"/>
                    <a:pt x="17" y="24"/>
                    <a:pt x="8" y="29"/>
                  </a:cubicBezTo>
                  <a:cubicBezTo>
                    <a:pt x="1" y="33"/>
                    <a:pt x="0" y="40"/>
                    <a:pt x="6" y="48"/>
                  </a:cubicBezTo>
                  <a:cubicBezTo>
                    <a:pt x="4" y="33"/>
                    <a:pt x="14" y="38"/>
                    <a:pt x="21" y="37"/>
                  </a:cubicBezTo>
                  <a:cubicBezTo>
                    <a:pt x="25" y="37"/>
                    <a:pt x="28" y="41"/>
                    <a:pt x="29" y="41"/>
                  </a:cubicBezTo>
                  <a:cubicBezTo>
                    <a:pt x="36" y="32"/>
                    <a:pt x="49" y="33"/>
                    <a:pt x="57" y="25"/>
                  </a:cubicBezTo>
                  <a:cubicBezTo>
                    <a:pt x="61" y="20"/>
                    <a:pt x="57" y="17"/>
                    <a:pt x="55" y="17"/>
                  </a:cubicBezTo>
                  <a:cubicBezTo>
                    <a:pt x="40" y="24"/>
                    <a:pt x="34" y="11"/>
                    <a:pt x="26" y="4"/>
                  </a:cubicBezTo>
                  <a:cubicBezTo>
                    <a:pt x="25" y="3"/>
                    <a:pt x="24" y="0"/>
                    <a:pt x="21" y="2"/>
                  </a:cubicBezTo>
                  <a:cubicBezTo>
                    <a:pt x="19" y="3"/>
                    <a:pt x="19" y="5"/>
                    <a:pt x="19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D67365C-8311-BE27-36A9-FEAED9CBD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371" y="4196338"/>
              <a:ext cx="109154" cy="111847"/>
            </a:xfrm>
            <a:custGeom>
              <a:avLst/>
              <a:gdLst>
                <a:gd name="T0" fmla="*/ 7 w 46"/>
                <a:gd name="T1" fmla="*/ 17 h 47"/>
                <a:gd name="T2" fmla="*/ 8 w 46"/>
                <a:gd name="T3" fmla="*/ 36 h 47"/>
                <a:gd name="T4" fmla="*/ 20 w 46"/>
                <a:gd name="T5" fmla="*/ 29 h 47"/>
                <a:gd name="T6" fmla="*/ 27 w 46"/>
                <a:gd name="T7" fmla="*/ 40 h 47"/>
                <a:gd name="T8" fmla="*/ 34 w 46"/>
                <a:gd name="T9" fmla="*/ 45 h 47"/>
                <a:gd name="T10" fmla="*/ 38 w 46"/>
                <a:gd name="T11" fmla="*/ 37 h 47"/>
                <a:gd name="T12" fmla="*/ 36 w 46"/>
                <a:gd name="T13" fmla="*/ 25 h 47"/>
                <a:gd name="T14" fmla="*/ 39 w 46"/>
                <a:gd name="T15" fmla="*/ 14 h 47"/>
                <a:gd name="T16" fmla="*/ 46 w 46"/>
                <a:gd name="T17" fmla="*/ 8 h 47"/>
                <a:gd name="T18" fmla="*/ 14 w 46"/>
                <a:gd name="T19" fmla="*/ 5 h 47"/>
                <a:gd name="T20" fmla="*/ 7 w 46"/>
                <a:gd name="T21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7">
                  <a:moveTo>
                    <a:pt x="7" y="17"/>
                  </a:moveTo>
                  <a:cubicBezTo>
                    <a:pt x="2" y="24"/>
                    <a:pt x="0" y="30"/>
                    <a:pt x="8" y="36"/>
                  </a:cubicBezTo>
                  <a:cubicBezTo>
                    <a:pt x="17" y="43"/>
                    <a:pt x="14" y="28"/>
                    <a:pt x="20" y="29"/>
                  </a:cubicBezTo>
                  <a:cubicBezTo>
                    <a:pt x="25" y="31"/>
                    <a:pt x="24" y="36"/>
                    <a:pt x="27" y="40"/>
                  </a:cubicBezTo>
                  <a:cubicBezTo>
                    <a:pt x="29" y="42"/>
                    <a:pt x="30" y="47"/>
                    <a:pt x="34" y="45"/>
                  </a:cubicBezTo>
                  <a:cubicBezTo>
                    <a:pt x="38" y="44"/>
                    <a:pt x="41" y="40"/>
                    <a:pt x="38" y="37"/>
                  </a:cubicBezTo>
                  <a:cubicBezTo>
                    <a:pt x="36" y="33"/>
                    <a:pt x="41" y="29"/>
                    <a:pt x="36" y="25"/>
                  </a:cubicBezTo>
                  <a:cubicBezTo>
                    <a:pt x="29" y="20"/>
                    <a:pt x="35" y="16"/>
                    <a:pt x="39" y="14"/>
                  </a:cubicBezTo>
                  <a:cubicBezTo>
                    <a:pt x="41" y="12"/>
                    <a:pt x="46" y="13"/>
                    <a:pt x="46" y="8"/>
                  </a:cubicBezTo>
                  <a:cubicBezTo>
                    <a:pt x="36" y="0"/>
                    <a:pt x="22" y="25"/>
                    <a:pt x="14" y="5"/>
                  </a:cubicBezTo>
                  <a:cubicBezTo>
                    <a:pt x="6" y="6"/>
                    <a:pt x="11" y="14"/>
                    <a:pt x="7" y="1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BDC8714-84E0-2FE9-CD94-05D71EB64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689" y="3618233"/>
              <a:ext cx="207525" cy="88939"/>
            </a:xfrm>
            <a:custGeom>
              <a:avLst/>
              <a:gdLst>
                <a:gd name="T0" fmla="*/ 22 w 87"/>
                <a:gd name="T1" fmla="*/ 4 h 37"/>
                <a:gd name="T2" fmla="*/ 0 w 87"/>
                <a:gd name="T3" fmla="*/ 9 h 37"/>
                <a:gd name="T4" fmla="*/ 7 w 87"/>
                <a:gd name="T5" fmla="*/ 7 h 37"/>
                <a:gd name="T6" fmla="*/ 52 w 87"/>
                <a:gd name="T7" fmla="*/ 29 h 37"/>
                <a:gd name="T8" fmla="*/ 77 w 87"/>
                <a:gd name="T9" fmla="*/ 36 h 37"/>
                <a:gd name="T10" fmla="*/ 85 w 87"/>
                <a:gd name="T11" fmla="*/ 33 h 37"/>
                <a:gd name="T12" fmla="*/ 79 w 87"/>
                <a:gd name="T13" fmla="*/ 26 h 37"/>
                <a:gd name="T14" fmla="*/ 22 w 87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7">
                  <a:moveTo>
                    <a:pt x="22" y="4"/>
                  </a:moveTo>
                  <a:cubicBezTo>
                    <a:pt x="15" y="1"/>
                    <a:pt x="6" y="0"/>
                    <a:pt x="0" y="9"/>
                  </a:cubicBezTo>
                  <a:cubicBezTo>
                    <a:pt x="2" y="7"/>
                    <a:pt x="5" y="5"/>
                    <a:pt x="7" y="7"/>
                  </a:cubicBezTo>
                  <a:cubicBezTo>
                    <a:pt x="21" y="17"/>
                    <a:pt x="40" y="16"/>
                    <a:pt x="52" y="29"/>
                  </a:cubicBezTo>
                  <a:cubicBezTo>
                    <a:pt x="59" y="37"/>
                    <a:pt x="68" y="36"/>
                    <a:pt x="77" y="36"/>
                  </a:cubicBezTo>
                  <a:cubicBezTo>
                    <a:pt x="80" y="36"/>
                    <a:pt x="84" y="37"/>
                    <a:pt x="85" y="33"/>
                  </a:cubicBezTo>
                  <a:cubicBezTo>
                    <a:pt x="87" y="28"/>
                    <a:pt x="82" y="28"/>
                    <a:pt x="79" y="26"/>
                  </a:cubicBezTo>
                  <a:cubicBezTo>
                    <a:pt x="60" y="19"/>
                    <a:pt x="41" y="10"/>
                    <a:pt x="22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B34289E-1D26-B027-5076-56104BF66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225" y="3957818"/>
              <a:ext cx="130714" cy="97025"/>
            </a:xfrm>
            <a:custGeom>
              <a:avLst/>
              <a:gdLst>
                <a:gd name="T0" fmla="*/ 46 w 55"/>
                <a:gd name="T1" fmla="*/ 10 h 41"/>
                <a:gd name="T2" fmla="*/ 34 w 55"/>
                <a:gd name="T3" fmla="*/ 6 h 41"/>
                <a:gd name="T4" fmla="*/ 22 w 55"/>
                <a:gd name="T5" fmla="*/ 14 h 41"/>
                <a:gd name="T6" fmla="*/ 0 w 55"/>
                <a:gd name="T7" fmla="*/ 27 h 41"/>
                <a:gd name="T8" fmla="*/ 24 w 55"/>
                <a:gd name="T9" fmla="*/ 36 h 41"/>
                <a:gd name="T10" fmla="*/ 34 w 55"/>
                <a:gd name="T11" fmla="*/ 41 h 41"/>
                <a:gd name="T12" fmla="*/ 36 w 55"/>
                <a:gd name="T13" fmla="*/ 34 h 41"/>
                <a:gd name="T14" fmla="*/ 38 w 55"/>
                <a:gd name="T15" fmla="*/ 29 h 41"/>
                <a:gd name="T16" fmla="*/ 46 w 55"/>
                <a:gd name="T1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1">
                  <a:moveTo>
                    <a:pt x="46" y="10"/>
                  </a:moveTo>
                  <a:cubicBezTo>
                    <a:pt x="45" y="0"/>
                    <a:pt x="40" y="2"/>
                    <a:pt x="34" y="6"/>
                  </a:cubicBezTo>
                  <a:cubicBezTo>
                    <a:pt x="30" y="9"/>
                    <a:pt x="28" y="17"/>
                    <a:pt x="22" y="14"/>
                  </a:cubicBezTo>
                  <a:cubicBezTo>
                    <a:pt x="10" y="9"/>
                    <a:pt x="7" y="18"/>
                    <a:pt x="0" y="27"/>
                  </a:cubicBezTo>
                  <a:cubicBezTo>
                    <a:pt x="14" y="22"/>
                    <a:pt x="23" y="20"/>
                    <a:pt x="24" y="36"/>
                  </a:cubicBezTo>
                  <a:cubicBezTo>
                    <a:pt x="24" y="41"/>
                    <a:pt x="30" y="41"/>
                    <a:pt x="34" y="41"/>
                  </a:cubicBezTo>
                  <a:cubicBezTo>
                    <a:pt x="41" y="40"/>
                    <a:pt x="36" y="37"/>
                    <a:pt x="36" y="34"/>
                  </a:cubicBezTo>
                  <a:cubicBezTo>
                    <a:pt x="35" y="32"/>
                    <a:pt x="36" y="30"/>
                    <a:pt x="38" y="29"/>
                  </a:cubicBezTo>
                  <a:cubicBezTo>
                    <a:pt x="55" y="28"/>
                    <a:pt x="46" y="17"/>
                    <a:pt x="46" y="1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8FA6E4-CCB5-D670-ACE2-1F7C2052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683" y="5221835"/>
              <a:ext cx="80854" cy="98372"/>
            </a:xfrm>
            <a:custGeom>
              <a:avLst/>
              <a:gdLst>
                <a:gd name="T0" fmla="*/ 22 w 34"/>
                <a:gd name="T1" fmla="*/ 6 h 41"/>
                <a:gd name="T2" fmla="*/ 0 w 34"/>
                <a:gd name="T3" fmla="*/ 5 h 41"/>
                <a:gd name="T4" fmla="*/ 4 w 34"/>
                <a:gd name="T5" fmla="*/ 27 h 41"/>
                <a:gd name="T6" fmla="*/ 18 w 34"/>
                <a:gd name="T7" fmla="*/ 38 h 41"/>
                <a:gd name="T8" fmla="*/ 34 w 34"/>
                <a:gd name="T9" fmla="*/ 14 h 41"/>
                <a:gd name="T10" fmla="*/ 22 w 34"/>
                <a:gd name="T1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1">
                  <a:moveTo>
                    <a:pt x="22" y="6"/>
                  </a:moveTo>
                  <a:cubicBezTo>
                    <a:pt x="14" y="12"/>
                    <a:pt x="8" y="8"/>
                    <a:pt x="0" y="5"/>
                  </a:cubicBezTo>
                  <a:cubicBezTo>
                    <a:pt x="1" y="14"/>
                    <a:pt x="3" y="20"/>
                    <a:pt x="4" y="27"/>
                  </a:cubicBezTo>
                  <a:cubicBezTo>
                    <a:pt x="4" y="34"/>
                    <a:pt x="12" y="41"/>
                    <a:pt x="18" y="38"/>
                  </a:cubicBezTo>
                  <a:cubicBezTo>
                    <a:pt x="26" y="33"/>
                    <a:pt x="34" y="25"/>
                    <a:pt x="34" y="14"/>
                  </a:cubicBezTo>
                  <a:cubicBezTo>
                    <a:pt x="34" y="6"/>
                    <a:pt x="29" y="0"/>
                    <a:pt x="22" y="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77FB30A-D49E-6986-44C8-041EC9D21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28" y="3744904"/>
              <a:ext cx="74116" cy="119933"/>
            </a:xfrm>
            <a:custGeom>
              <a:avLst/>
              <a:gdLst>
                <a:gd name="T0" fmla="*/ 7 w 31"/>
                <a:gd name="T1" fmla="*/ 25 h 50"/>
                <a:gd name="T2" fmla="*/ 12 w 31"/>
                <a:gd name="T3" fmla="*/ 44 h 50"/>
                <a:gd name="T4" fmla="*/ 23 w 31"/>
                <a:gd name="T5" fmla="*/ 46 h 50"/>
                <a:gd name="T6" fmla="*/ 29 w 31"/>
                <a:gd name="T7" fmla="*/ 17 h 50"/>
                <a:gd name="T8" fmla="*/ 19 w 31"/>
                <a:gd name="T9" fmla="*/ 1 h 50"/>
                <a:gd name="T10" fmla="*/ 11 w 31"/>
                <a:gd name="T11" fmla="*/ 13 h 50"/>
                <a:gd name="T12" fmla="*/ 7 w 31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0">
                  <a:moveTo>
                    <a:pt x="7" y="25"/>
                  </a:moveTo>
                  <a:cubicBezTo>
                    <a:pt x="0" y="33"/>
                    <a:pt x="12" y="37"/>
                    <a:pt x="12" y="44"/>
                  </a:cubicBezTo>
                  <a:cubicBezTo>
                    <a:pt x="12" y="50"/>
                    <a:pt x="19" y="45"/>
                    <a:pt x="23" y="46"/>
                  </a:cubicBezTo>
                  <a:cubicBezTo>
                    <a:pt x="22" y="36"/>
                    <a:pt x="25" y="27"/>
                    <a:pt x="29" y="17"/>
                  </a:cubicBezTo>
                  <a:cubicBezTo>
                    <a:pt x="31" y="10"/>
                    <a:pt x="29" y="2"/>
                    <a:pt x="19" y="1"/>
                  </a:cubicBezTo>
                  <a:cubicBezTo>
                    <a:pt x="8" y="0"/>
                    <a:pt x="11" y="8"/>
                    <a:pt x="11" y="13"/>
                  </a:cubicBezTo>
                  <a:cubicBezTo>
                    <a:pt x="11" y="17"/>
                    <a:pt x="11" y="21"/>
                    <a:pt x="7" y="2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9E050EE-671D-C581-0224-AC5D13065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951" y="3697740"/>
              <a:ext cx="136104" cy="61987"/>
            </a:xfrm>
            <a:custGeom>
              <a:avLst/>
              <a:gdLst>
                <a:gd name="T0" fmla="*/ 57 w 57"/>
                <a:gd name="T1" fmla="*/ 16 h 26"/>
                <a:gd name="T2" fmla="*/ 25 w 57"/>
                <a:gd name="T3" fmla="*/ 5 h 26"/>
                <a:gd name="T4" fmla="*/ 15 w 57"/>
                <a:gd name="T5" fmla="*/ 17 h 26"/>
                <a:gd name="T6" fmla="*/ 0 w 57"/>
                <a:gd name="T7" fmla="*/ 18 h 26"/>
                <a:gd name="T8" fmla="*/ 57 w 57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16"/>
                  </a:moveTo>
                  <a:cubicBezTo>
                    <a:pt x="47" y="6"/>
                    <a:pt x="35" y="8"/>
                    <a:pt x="25" y="5"/>
                  </a:cubicBezTo>
                  <a:cubicBezTo>
                    <a:pt x="9" y="0"/>
                    <a:pt x="8" y="4"/>
                    <a:pt x="15" y="17"/>
                  </a:cubicBezTo>
                  <a:cubicBezTo>
                    <a:pt x="9" y="18"/>
                    <a:pt x="5" y="18"/>
                    <a:pt x="0" y="18"/>
                  </a:cubicBezTo>
                  <a:cubicBezTo>
                    <a:pt x="20" y="26"/>
                    <a:pt x="38" y="22"/>
                    <a:pt x="57" y="1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73C69DB-0769-2D76-223C-FEC41087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545" y="3961863"/>
              <a:ext cx="56597" cy="92982"/>
            </a:xfrm>
            <a:custGeom>
              <a:avLst/>
              <a:gdLst>
                <a:gd name="T0" fmla="*/ 8 w 24"/>
                <a:gd name="T1" fmla="*/ 0 h 39"/>
                <a:gd name="T2" fmla="*/ 5 w 24"/>
                <a:gd name="T3" fmla="*/ 1 h 39"/>
                <a:gd name="T4" fmla="*/ 9 w 24"/>
                <a:gd name="T5" fmla="*/ 37 h 39"/>
                <a:gd name="T6" fmla="*/ 14 w 24"/>
                <a:gd name="T7" fmla="*/ 38 h 39"/>
                <a:gd name="T8" fmla="*/ 23 w 24"/>
                <a:gd name="T9" fmla="*/ 22 h 39"/>
                <a:gd name="T10" fmla="*/ 8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8" y="0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0" y="5"/>
                    <a:pt x="3" y="34"/>
                    <a:pt x="9" y="37"/>
                  </a:cubicBezTo>
                  <a:cubicBezTo>
                    <a:pt x="10" y="38"/>
                    <a:pt x="12" y="39"/>
                    <a:pt x="14" y="38"/>
                  </a:cubicBezTo>
                  <a:cubicBezTo>
                    <a:pt x="21" y="34"/>
                    <a:pt x="24" y="29"/>
                    <a:pt x="23" y="22"/>
                  </a:cubicBezTo>
                  <a:cubicBezTo>
                    <a:pt x="21" y="13"/>
                    <a:pt x="16" y="6"/>
                    <a:pt x="8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2055A4-E7F9-5AED-3AA1-33FC1F868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592" y="2007894"/>
              <a:ext cx="1348" cy="1347"/>
            </a:xfrm>
            <a:prstGeom prst="ellipse">
              <a:avLst/>
            </a:pr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2E95501-A177-F258-A23A-CEB2E87AA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243" y="1975552"/>
              <a:ext cx="99719" cy="66030"/>
            </a:xfrm>
            <a:custGeom>
              <a:avLst/>
              <a:gdLst>
                <a:gd name="T0" fmla="*/ 28 w 42"/>
                <a:gd name="T1" fmla="*/ 26 h 28"/>
                <a:gd name="T2" fmla="*/ 32 w 42"/>
                <a:gd name="T3" fmla="*/ 20 h 28"/>
                <a:gd name="T4" fmla="*/ 42 w 42"/>
                <a:gd name="T5" fmla="*/ 18 h 28"/>
                <a:gd name="T6" fmla="*/ 13 w 42"/>
                <a:gd name="T7" fmla="*/ 6 h 28"/>
                <a:gd name="T8" fmla="*/ 1 w 42"/>
                <a:gd name="T9" fmla="*/ 14 h 28"/>
                <a:gd name="T10" fmla="*/ 28 w 42"/>
                <a:gd name="T1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8">
                  <a:moveTo>
                    <a:pt x="28" y="26"/>
                  </a:moveTo>
                  <a:cubicBezTo>
                    <a:pt x="25" y="21"/>
                    <a:pt x="29" y="21"/>
                    <a:pt x="32" y="20"/>
                  </a:cubicBezTo>
                  <a:cubicBezTo>
                    <a:pt x="35" y="19"/>
                    <a:pt x="41" y="23"/>
                    <a:pt x="42" y="18"/>
                  </a:cubicBezTo>
                  <a:cubicBezTo>
                    <a:pt x="36" y="4"/>
                    <a:pt x="22" y="11"/>
                    <a:pt x="13" y="6"/>
                  </a:cubicBezTo>
                  <a:cubicBezTo>
                    <a:pt x="2" y="0"/>
                    <a:pt x="0" y="4"/>
                    <a:pt x="1" y="14"/>
                  </a:cubicBezTo>
                  <a:cubicBezTo>
                    <a:pt x="9" y="20"/>
                    <a:pt x="16" y="28"/>
                    <a:pt x="28" y="2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469ED0-CBFE-A580-7520-2AA1A9DE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274" y="20375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D62DBBF-7DD0-51C4-BCF4-81E6E1E95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530" y="3837886"/>
              <a:ext cx="101068" cy="110500"/>
            </a:xfrm>
            <a:custGeom>
              <a:avLst/>
              <a:gdLst>
                <a:gd name="T0" fmla="*/ 31 w 42"/>
                <a:gd name="T1" fmla="*/ 46 h 46"/>
                <a:gd name="T2" fmla="*/ 35 w 42"/>
                <a:gd name="T3" fmla="*/ 26 h 46"/>
                <a:gd name="T4" fmla="*/ 0 w 42"/>
                <a:gd name="T5" fmla="*/ 7 h 46"/>
                <a:gd name="T6" fmla="*/ 31 w 4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6">
                  <a:moveTo>
                    <a:pt x="31" y="46"/>
                  </a:moveTo>
                  <a:cubicBezTo>
                    <a:pt x="38" y="39"/>
                    <a:pt x="42" y="31"/>
                    <a:pt x="35" y="26"/>
                  </a:cubicBezTo>
                  <a:cubicBezTo>
                    <a:pt x="24" y="18"/>
                    <a:pt x="19" y="0"/>
                    <a:pt x="0" y="7"/>
                  </a:cubicBezTo>
                  <a:cubicBezTo>
                    <a:pt x="19" y="13"/>
                    <a:pt x="21" y="33"/>
                    <a:pt x="31" y="4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4751A48-65D3-A148-B98E-02D8E0D0F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530" y="38554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CE64ADC-1B78-C1EF-089E-FE4B14A1D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236" y="1731644"/>
              <a:ext cx="79507" cy="56597"/>
            </a:xfrm>
            <a:custGeom>
              <a:avLst/>
              <a:gdLst>
                <a:gd name="T0" fmla="*/ 27 w 33"/>
                <a:gd name="T1" fmla="*/ 20 h 24"/>
                <a:gd name="T2" fmla="*/ 32 w 33"/>
                <a:gd name="T3" fmla="*/ 15 h 24"/>
                <a:gd name="T4" fmla="*/ 30 w 33"/>
                <a:gd name="T5" fmla="*/ 9 h 24"/>
                <a:gd name="T6" fmla="*/ 0 w 33"/>
                <a:gd name="T7" fmla="*/ 3 h 24"/>
                <a:gd name="T8" fmla="*/ 27 w 33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27" y="20"/>
                  </a:moveTo>
                  <a:cubicBezTo>
                    <a:pt x="30" y="19"/>
                    <a:pt x="32" y="19"/>
                    <a:pt x="32" y="15"/>
                  </a:cubicBezTo>
                  <a:cubicBezTo>
                    <a:pt x="33" y="12"/>
                    <a:pt x="32" y="8"/>
                    <a:pt x="30" y="9"/>
                  </a:cubicBezTo>
                  <a:cubicBezTo>
                    <a:pt x="19" y="12"/>
                    <a:pt x="11" y="0"/>
                    <a:pt x="0" y="3"/>
                  </a:cubicBezTo>
                  <a:cubicBezTo>
                    <a:pt x="7" y="21"/>
                    <a:pt x="12" y="24"/>
                    <a:pt x="27" y="2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AD906B-9F9A-098F-D7AB-C70CB2A6C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00" y="1910869"/>
              <a:ext cx="106458" cy="43122"/>
            </a:xfrm>
            <a:custGeom>
              <a:avLst/>
              <a:gdLst>
                <a:gd name="T0" fmla="*/ 45 w 45"/>
                <a:gd name="T1" fmla="*/ 7 h 18"/>
                <a:gd name="T2" fmla="*/ 3 w 45"/>
                <a:gd name="T3" fmla="*/ 0 h 18"/>
                <a:gd name="T4" fmla="*/ 0 w 45"/>
                <a:gd name="T5" fmla="*/ 2 h 18"/>
                <a:gd name="T6" fmla="*/ 2 w 45"/>
                <a:gd name="T7" fmla="*/ 7 h 18"/>
                <a:gd name="T8" fmla="*/ 45 w 45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8">
                  <a:moveTo>
                    <a:pt x="45" y="7"/>
                  </a:moveTo>
                  <a:cubicBezTo>
                    <a:pt x="30" y="1"/>
                    <a:pt x="15" y="1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12" y="17"/>
                    <a:pt x="30" y="18"/>
                    <a:pt x="45" y="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A21E390-5A3A-C134-A03E-733564A52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663" y="1901437"/>
              <a:ext cx="74116" cy="52554"/>
            </a:xfrm>
            <a:custGeom>
              <a:avLst/>
              <a:gdLst>
                <a:gd name="T0" fmla="*/ 16 w 31"/>
                <a:gd name="T1" fmla="*/ 2 h 22"/>
                <a:gd name="T2" fmla="*/ 1 w 31"/>
                <a:gd name="T3" fmla="*/ 10 h 22"/>
                <a:gd name="T4" fmla="*/ 13 w 31"/>
                <a:gd name="T5" fmla="*/ 15 h 22"/>
                <a:gd name="T6" fmla="*/ 22 w 31"/>
                <a:gd name="T7" fmla="*/ 19 h 22"/>
                <a:gd name="T8" fmla="*/ 30 w 31"/>
                <a:gd name="T9" fmla="*/ 10 h 22"/>
                <a:gd name="T10" fmla="*/ 16 w 31"/>
                <a:gd name="T1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2">
                  <a:moveTo>
                    <a:pt x="16" y="2"/>
                  </a:moveTo>
                  <a:cubicBezTo>
                    <a:pt x="11" y="4"/>
                    <a:pt x="1" y="0"/>
                    <a:pt x="1" y="10"/>
                  </a:cubicBezTo>
                  <a:cubicBezTo>
                    <a:pt x="0" y="19"/>
                    <a:pt x="9" y="13"/>
                    <a:pt x="13" y="15"/>
                  </a:cubicBezTo>
                  <a:cubicBezTo>
                    <a:pt x="16" y="17"/>
                    <a:pt x="19" y="18"/>
                    <a:pt x="22" y="19"/>
                  </a:cubicBezTo>
                  <a:cubicBezTo>
                    <a:pt x="31" y="22"/>
                    <a:pt x="31" y="16"/>
                    <a:pt x="30" y="10"/>
                  </a:cubicBezTo>
                  <a:cubicBezTo>
                    <a:pt x="29" y="2"/>
                    <a:pt x="22" y="3"/>
                    <a:pt x="16" y="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4F3FDE9-96A8-031F-D016-4B478237C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40" y="2223504"/>
              <a:ext cx="57946" cy="44469"/>
            </a:xfrm>
            <a:custGeom>
              <a:avLst/>
              <a:gdLst>
                <a:gd name="T0" fmla="*/ 12 w 24"/>
                <a:gd name="T1" fmla="*/ 18 h 19"/>
                <a:gd name="T2" fmla="*/ 23 w 24"/>
                <a:gd name="T3" fmla="*/ 9 h 19"/>
                <a:gd name="T4" fmla="*/ 11 w 24"/>
                <a:gd name="T5" fmla="*/ 0 h 19"/>
                <a:gd name="T6" fmla="*/ 0 w 24"/>
                <a:gd name="T7" fmla="*/ 11 h 19"/>
                <a:gd name="T8" fmla="*/ 12 w 24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12" y="18"/>
                  </a:moveTo>
                  <a:cubicBezTo>
                    <a:pt x="19" y="19"/>
                    <a:pt x="24" y="17"/>
                    <a:pt x="23" y="9"/>
                  </a:cubicBezTo>
                  <a:cubicBezTo>
                    <a:pt x="23" y="3"/>
                    <a:pt x="18" y="0"/>
                    <a:pt x="11" y="0"/>
                  </a:cubicBezTo>
                  <a:cubicBezTo>
                    <a:pt x="3" y="0"/>
                    <a:pt x="0" y="4"/>
                    <a:pt x="0" y="11"/>
                  </a:cubicBezTo>
                  <a:cubicBezTo>
                    <a:pt x="0" y="19"/>
                    <a:pt x="6" y="18"/>
                    <a:pt x="12" y="1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37150B7-6CBC-B58B-2AA9-CAC6A1299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3960" y="2094138"/>
              <a:ext cx="90287" cy="28299"/>
            </a:xfrm>
            <a:custGeom>
              <a:avLst/>
              <a:gdLst>
                <a:gd name="T0" fmla="*/ 27 w 38"/>
                <a:gd name="T1" fmla="*/ 12 h 12"/>
                <a:gd name="T2" fmla="*/ 38 w 38"/>
                <a:gd name="T3" fmla="*/ 6 h 12"/>
                <a:gd name="T4" fmla="*/ 26 w 38"/>
                <a:gd name="T5" fmla="*/ 0 h 12"/>
                <a:gd name="T6" fmla="*/ 0 w 38"/>
                <a:gd name="T7" fmla="*/ 12 h 12"/>
                <a:gd name="T8" fmla="*/ 27 w 3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27" y="12"/>
                  </a:moveTo>
                  <a:cubicBezTo>
                    <a:pt x="31" y="12"/>
                    <a:pt x="38" y="11"/>
                    <a:pt x="38" y="6"/>
                  </a:cubicBezTo>
                  <a:cubicBezTo>
                    <a:pt x="38" y="1"/>
                    <a:pt x="31" y="1"/>
                    <a:pt x="26" y="0"/>
                  </a:cubicBezTo>
                  <a:cubicBezTo>
                    <a:pt x="18" y="0"/>
                    <a:pt x="10" y="3"/>
                    <a:pt x="0" y="12"/>
                  </a:cubicBezTo>
                  <a:cubicBezTo>
                    <a:pt x="12" y="12"/>
                    <a:pt x="19" y="12"/>
                    <a:pt x="27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F9F8751-D6F9-2596-982D-2EB5A6FC2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870" y="1769376"/>
              <a:ext cx="64683" cy="45817"/>
            </a:xfrm>
            <a:custGeom>
              <a:avLst/>
              <a:gdLst>
                <a:gd name="T0" fmla="*/ 18 w 27"/>
                <a:gd name="T1" fmla="*/ 4 h 19"/>
                <a:gd name="T2" fmla="*/ 0 w 27"/>
                <a:gd name="T3" fmla="*/ 12 h 19"/>
                <a:gd name="T4" fmla="*/ 13 w 27"/>
                <a:gd name="T5" fmla="*/ 19 h 19"/>
                <a:gd name="T6" fmla="*/ 27 w 27"/>
                <a:gd name="T7" fmla="*/ 8 h 19"/>
                <a:gd name="T8" fmla="*/ 18 w 27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8" y="4"/>
                  </a:moveTo>
                  <a:cubicBezTo>
                    <a:pt x="11" y="4"/>
                    <a:pt x="1" y="2"/>
                    <a:pt x="0" y="12"/>
                  </a:cubicBezTo>
                  <a:cubicBezTo>
                    <a:pt x="0" y="17"/>
                    <a:pt x="7" y="19"/>
                    <a:pt x="13" y="19"/>
                  </a:cubicBezTo>
                  <a:cubicBezTo>
                    <a:pt x="21" y="19"/>
                    <a:pt x="27" y="16"/>
                    <a:pt x="27" y="8"/>
                  </a:cubicBezTo>
                  <a:cubicBezTo>
                    <a:pt x="27" y="0"/>
                    <a:pt x="21" y="6"/>
                    <a:pt x="18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C1BAFB8-9106-2F60-46BC-6F7E68668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530" y="3912002"/>
              <a:ext cx="52555" cy="64683"/>
            </a:xfrm>
            <a:custGeom>
              <a:avLst/>
              <a:gdLst>
                <a:gd name="T0" fmla="*/ 10 w 22"/>
                <a:gd name="T1" fmla="*/ 25 h 27"/>
                <a:gd name="T2" fmla="*/ 15 w 22"/>
                <a:gd name="T3" fmla="*/ 25 h 27"/>
                <a:gd name="T4" fmla="*/ 22 w 22"/>
                <a:gd name="T5" fmla="*/ 15 h 27"/>
                <a:gd name="T6" fmla="*/ 14 w 22"/>
                <a:gd name="T7" fmla="*/ 4 h 27"/>
                <a:gd name="T8" fmla="*/ 3 w 22"/>
                <a:gd name="T9" fmla="*/ 0 h 27"/>
                <a:gd name="T10" fmla="*/ 0 w 22"/>
                <a:gd name="T11" fmla="*/ 5 h 27"/>
                <a:gd name="T12" fmla="*/ 8 w 22"/>
                <a:gd name="T13" fmla="*/ 11 h 27"/>
                <a:gd name="T14" fmla="*/ 11 w 22"/>
                <a:gd name="T15" fmla="*/ 16 h 27"/>
                <a:gd name="T16" fmla="*/ 10 w 22"/>
                <a:gd name="T1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0" y="25"/>
                  </a:moveTo>
                  <a:cubicBezTo>
                    <a:pt x="11" y="26"/>
                    <a:pt x="13" y="27"/>
                    <a:pt x="15" y="25"/>
                  </a:cubicBezTo>
                  <a:cubicBezTo>
                    <a:pt x="17" y="22"/>
                    <a:pt x="20" y="18"/>
                    <a:pt x="22" y="15"/>
                  </a:cubicBezTo>
                  <a:cubicBezTo>
                    <a:pt x="19" y="11"/>
                    <a:pt x="17" y="7"/>
                    <a:pt x="14" y="4"/>
                  </a:cubicBezTo>
                  <a:cubicBezTo>
                    <a:pt x="11" y="0"/>
                    <a:pt x="8" y="0"/>
                    <a:pt x="3" y="0"/>
                  </a:cubicBezTo>
                  <a:cubicBezTo>
                    <a:pt x="0" y="0"/>
                    <a:pt x="0" y="3"/>
                    <a:pt x="0" y="5"/>
                  </a:cubicBezTo>
                  <a:cubicBezTo>
                    <a:pt x="0" y="11"/>
                    <a:pt x="3" y="12"/>
                    <a:pt x="8" y="11"/>
                  </a:cubicBezTo>
                  <a:cubicBezTo>
                    <a:pt x="12" y="10"/>
                    <a:pt x="12" y="13"/>
                    <a:pt x="11" y="16"/>
                  </a:cubicBezTo>
                  <a:cubicBezTo>
                    <a:pt x="9" y="19"/>
                    <a:pt x="4" y="21"/>
                    <a:pt x="10" y="2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FB4BA57-5252-6354-3E48-13850EC62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824" y="1610362"/>
              <a:ext cx="97025" cy="66030"/>
            </a:xfrm>
            <a:custGeom>
              <a:avLst/>
              <a:gdLst>
                <a:gd name="T0" fmla="*/ 41 w 41"/>
                <a:gd name="T1" fmla="*/ 8 h 28"/>
                <a:gd name="T2" fmla="*/ 0 w 41"/>
                <a:gd name="T3" fmla="*/ 20 h 28"/>
                <a:gd name="T4" fmla="*/ 41 w 41"/>
                <a:gd name="T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41" y="8"/>
                  </a:moveTo>
                  <a:cubicBezTo>
                    <a:pt x="25" y="0"/>
                    <a:pt x="16" y="16"/>
                    <a:pt x="0" y="20"/>
                  </a:cubicBezTo>
                  <a:cubicBezTo>
                    <a:pt x="20" y="28"/>
                    <a:pt x="28" y="9"/>
                    <a:pt x="41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711B573-441B-2493-123B-E5D27D64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26" y="3344678"/>
              <a:ext cx="52555" cy="75464"/>
            </a:xfrm>
            <a:custGeom>
              <a:avLst/>
              <a:gdLst>
                <a:gd name="T0" fmla="*/ 0 w 22"/>
                <a:gd name="T1" fmla="*/ 12 h 32"/>
                <a:gd name="T2" fmla="*/ 8 w 22"/>
                <a:gd name="T3" fmla="*/ 19 h 32"/>
                <a:gd name="T4" fmla="*/ 9 w 22"/>
                <a:gd name="T5" fmla="*/ 30 h 32"/>
                <a:gd name="T6" fmla="*/ 19 w 22"/>
                <a:gd name="T7" fmla="*/ 21 h 32"/>
                <a:gd name="T8" fmla="*/ 15 w 22"/>
                <a:gd name="T9" fmla="*/ 7 h 32"/>
                <a:gd name="T10" fmla="*/ 0 w 22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0" y="12"/>
                  </a:moveTo>
                  <a:cubicBezTo>
                    <a:pt x="6" y="11"/>
                    <a:pt x="9" y="12"/>
                    <a:pt x="8" y="19"/>
                  </a:cubicBezTo>
                  <a:cubicBezTo>
                    <a:pt x="7" y="23"/>
                    <a:pt x="3" y="28"/>
                    <a:pt x="9" y="30"/>
                  </a:cubicBezTo>
                  <a:cubicBezTo>
                    <a:pt x="16" y="32"/>
                    <a:pt x="17" y="25"/>
                    <a:pt x="19" y="21"/>
                  </a:cubicBezTo>
                  <a:cubicBezTo>
                    <a:pt x="22" y="16"/>
                    <a:pt x="20" y="11"/>
                    <a:pt x="15" y="7"/>
                  </a:cubicBezTo>
                  <a:cubicBezTo>
                    <a:pt x="7" y="0"/>
                    <a:pt x="4" y="7"/>
                    <a:pt x="0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FE8D42C-CC4B-83F7-4D62-EE971B90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93" y="3580501"/>
              <a:ext cx="43122" cy="68725"/>
            </a:xfrm>
            <a:custGeom>
              <a:avLst/>
              <a:gdLst>
                <a:gd name="T0" fmla="*/ 5 w 18"/>
                <a:gd name="T1" fmla="*/ 28 h 29"/>
                <a:gd name="T2" fmla="*/ 18 w 18"/>
                <a:gd name="T3" fmla="*/ 4 h 29"/>
                <a:gd name="T4" fmla="*/ 11 w 18"/>
                <a:gd name="T5" fmla="*/ 1 h 29"/>
                <a:gd name="T6" fmla="*/ 0 w 18"/>
                <a:gd name="T7" fmla="*/ 19 h 29"/>
                <a:gd name="T8" fmla="*/ 5 w 1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9">
                  <a:moveTo>
                    <a:pt x="5" y="28"/>
                  </a:moveTo>
                  <a:cubicBezTo>
                    <a:pt x="14" y="23"/>
                    <a:pt x="14" y="13"/>
                    <a:pt x="18" y="4"/>
                  </a:cubicBezTo>
                  <a:cubicBezTo>
                    <a:pt x="18" y="0"/>
                    <a:pt x="14" y="0"/>
                    <a:pt x="11" y="1"/>
                  </a:cubicBezTo>
                  <a:cubicBezTo>
                    <a:pt x="4" y="4"/>
                    <a:pt x="0" y="11"/>
                    <a:pt x="0" y="19"/>
                  </a:cubicBezTo>
                  <a:cubicBezTo>
                    <a:pt x="0" y="23"/>
                    <a:pt x="3" y="29"/>
                    <a:pt x="5" y="2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E22D65E-2E5D-149C-9609-0A3324AB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007" y="1984985"/>
              <a:ext cx="74116" cy="40426"/>
            </a:xfrm>
            <a:custGeom>
              <a:avLst/>
              <a:gdLst>
                <a:gd name="T0" fmla="*/ 23 w 31"/>
                <a:gd name="T1" fmla="*/ 4 h 17"/>
                <a:gd name="T2" fmla="*/ 0 w 31"/>
                <a:gd name="T3" fmla="*/ 8 h 17"/>
                <a:gd name="T4" fmla="*/ 19 w 31"/>
                <a:gd name="T5" fmla="*/ 15 h 17"/>
                <a:gd name="T6" fmla="*/ 30 w 31"/>
                <a:gd name="T7" fmla="*/ 11 h 17"/>
                <a:gd name="T8" fmla="*/ 23 w 31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23" y="4"/>
                  </a:moveTo>
                  <a:cubicBezTo>
                    <a:pt x="15" y="0"/>
                    <a:pt x="8" y="1"/>
                    <a:pt x="0" y="8"/>
                  </a:cubicBezTo>
                  <a:cubicBezTo>
                    <a:pt x="7" y="10"/>
                    <a:pt x="13" y="13"/>
                    <a:pt x="19" y="15"/>
                  </a:cubicBezTo>
                  <a:cubicBezTo>
                    <a:pt x="23" y="16"/>
                    <a:pt x="29" y="17"/>
                    <a:pt x="30" y="11"/>
                  </a:cubicBezTo>
                  <a:cubicBezTo>
                    <a:pt x="31" y="8"/>
                    <a:pt x="27" y="6"/>
                    <a:pt x="23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3570C45-4DD9-6935-425C-F5B600A55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810" y="3215312"/>
              <a:ext cx="72768" cy="59293"/>
            </a:xfrm>
            <a:custGeom>
              <a:avLst/>
              <a:gdLst>
                <a:gd name="T0" fmla="*/ 24 w 31"/>
                <a:gd name="T1" fmla="*/ 5 h 25"/>
                <a:gd name="T2" fmla="*/ 4 w 31"/>
                <a:gd name="T3" fmla="*/ 7 h 25"/>
                <a:gd name="T4" fmla="*/ 15 w 31"/>
                <a:gd name="T5" fmla="*/ 17 h 25"/>
                <a:gd name="T6" fmla="*/ 26 w 31"/>
                <a:gd name="T7" fmla="*/ 25 h 25"/>
                <a:gd name="T8" fmla="*/ 24 w 31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24" y="5"/>
                  </a:moveTo>
                  <a:cubicBezTo>
                    <a:pt x="18" y="3"/>
                    <a:pt x="7" y="0"/>
                    <a:pt x="4" y="7"/>
                  </a:cubicBezTo>
                  <a:cubicBezTo>
                    <a:pt x="0" y="14"/>
                    <a:pt x="10" y="15"/>
                    <a:pt x="15" y="17"/>
                  </a:cubicBezTo>
                  <a:cubicBezTo>
                    <a:pt x="18" y="18"/>
                    <a:pt x="20" y="20"/>
                    <a:pt x="26" y="25"/>
                  </a:cubicBezTo>
                  <a:cubicBezTo>
                    <a:pt x="23" y="16"/>
                    <a:pt x="31" y="8"/>
                    <a:pt x="24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DFEF360-DF7F-C233-C9D4-297D2459B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7591" y="3704477"/>
              <a:ext cx="57946" cy="45817"/>
            </a:xfrm>
            <a:custGeom>
              <a:avLst/>
              <a:gdLst>
                <a:gd name="T0" fmla="*/ 22 w 24"/>
                <a:gd name="T1" fmla="*/ 6 h 19"/>
                <a:gd name="T2" fmla="*/ 14 w 24"/>
                <a:gd name="T3" fmla="*/ 1 h 19"/>
                <a:gd name="T4" fmla="*/ 1 w 24"/>
                <a:gd name="T5" fmla="*/ 10 h 19"/>
                <a:gd name="T6" fmla="*/ 9 w 24"/>
                <a:gd name="T7" fmla="*/ 18 h 19"/>
                <a:gd name="T8" fmla="*/ 22 w 24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22" y="6"/>
                  </a:moveTo>
                  <a:cubicBezTo>
                    <a:pt x="24" y="0"/>
                    <a:pt x="17" y="4"/>
                    <a:pt x="14" y="1"/>
                  </a:cubicBezTo>
                  <a:cubicBezTo>
                    <a:pt x="9" y="3"/>
                    <a:pt x="2" y="2"/>
                    <a:pt x="1" y="10"/>
                  </a:cubicBezTo>
                  <a:cubicBezTo>
                    <a:pt x="0" y="15"/>
                    <a:pt x="3" y="18"/>
                    <a:pt x="9" y="18"/>
                  </a:cubicBezTo>
                  <a:cubicBezTo>
                    <a:pt x="17" y="19"/>
                    <a:pt x="19" y="11"/>
                    <a:pt x="22" y="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101EE8F-09DE-D8C1-EE16-DE70EFC9B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355" y="1591497"/>
              <a:ext cx="74116" cy="47164"/>
            </a:xfrm>
            <a:custGeom>
              <a:avLst/>
              <a:gdLst>
                <a:gd name="T0" fmla="*/ 31 w 31"/>
                <a:gd name="T1" fmla="*/ 16 h 20"/>
                <a:gd name="T2" fmla="*/ 0 w 31"/>
                <a:gd name="T3" fmla="*/ 19 h 20"/>
                <a:gd name="T4" fmla="*/ 31 w 31"/>
                <a:gd name="T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0">
                  <a:moveTo>
                    <a:pt x="31" y="16"/>
                  </a:moveTo>
                  <a:cubicBezTo>
                    <a:pt x="21" y="11"/>
                    <a:pt x="9" y="0"/>
                    <a:pt x="0" y="19"/>
                  </a:cubicBezTo>
                  <a:cubicBezTo>
                    <a:pt x="11" y="19"/>
                    <a:pt x="21" y="20"/>
                    <a:pt x="31" y="1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9929207-1A61-AC04-A117-7F420AB1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636" y="1617100"/>
              <a:ext cx="68726" cy="36383"/>
            </a:xfrm>
            <a:custGeom>
              <a:avLst/>
              <a:gdLst>
                <a:gd name="T0" fmla="*/ 14 w 29"/>
                <a:gd name="T1" fmla="*/ 14 h 15"/>
                <a:gd name="T2" fmla="*/ 29 w 29"/>
                <a:gd name="T3" fmla="*/ 6 h 15"/>
                <a:gd name="T4" fmla="*/ 13 w 29"/>
                <a:gd name="T5" fmla="*/ 1 h 15"/>
                <a:gd name="T6" fmla="*/ 1 w 29"/>
                <a:gd name="T7" fmla="*/ 10 h 15"/>
                <a:gd name="T8" fmla="*/ 14 w 2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14" y="14"/>
                  </a:moveTo>
                  <a:cubicBezTo>
                    <a:pt x="20" y="13"/>
                    <a:pt x="23" y="9"/>
                    <a:pt x="29" y="6"/>
                  </a:cubicBezTo>
                  <a:cubicBezTo>
                    <a:pt x="23" y="1"/>
                    <a:pt x="17" y="0"/>
                    <a:pt x="13" y="1"/>
                  </a:cubicBezTo>
                  <a:cubicBezTo>
                    <a:pt x="7" y="1"/>
                    <a:pt x="0" y="5"/>
                    <a:pt x="1" y="10"/>
                  </a:cubicBezTo>
                  <a:cubicBezTo>
                    <a:pt x="2" y="15"/>
                    <a:pt x="9" y="14"/>
                    <a:pt x="14" y="1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EABCFB5-05AA-46BD-9250-7A48F876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99" y="3146587"/>
              <a:ext cx="43122" cy="56597"/>
            </a:xfrm>
            <a:custGeom>
              <a:avLst/>
              <a:gdLst>
                <a:gd name="T0" fmla="*/ 9 w 18"/>
                <a:gd name="T1" fmla="*/ 23 h 24"/>
                <a:gd name="T2" fmla="*/ 18 w 18"/>
                <a:gd name="T3" fmla="*/ 11 h 24"/>
                <a:gd name="T4" fmla="*/ 11 w 18"/>
                <a:gd name="T5" fmla="*/ 1 h 24"/>
                <a:gd name="T6" fmla="*/ 6 w 18"/>
                <a:gd name="T7" fmla="*/ 13 h 24"/>
                <a:gd name="T8" fmla="*/ 9 w 1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9" y="23"/>
                  </a:moveTo>
                  <a:cubicBezTo>
                    <a:pt x="15" y="23"/>
                    <a:pt x="18" y="18"/>
                    <a:pt x="18" y="11"/>
                  </a:cubicBezTo>
                  <a:cubicBezTo>
                    <a:pt x="18" y="6"/>
                    <a:pt x="18" y="0"/>
                    <a:pt x="11" y="1"/>
                  </a:cubicBezTo>
                  <a:cubicBezTo>
                    <a:pt x="5" y="1"/>
                    <a:pt x="0" y="6"/>
                    <a:pt x="6" y="13"/>
                  </a:cubicBezTo>
                  <a:cubicBezTo>
                    <a:pt x="3" y="18"/>
                    <a:pt x="4" y="24"/>
                    <a:pt x="9" y="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A6000E4-24C0-BED8-0D33-4CDB275EB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567" y="3332550"/>
              <a:ext cx="59293" cy="49860"/>
            </a:xfrm>
            <a:custGeom>
              <a:avLst/>
              <a:gdLst>
                <a:gd name="T0" fmla="*/ 6 w 25"/>
                <a:gd name="T1" fmla="*/ 19 h 21"/>
                <a:gd name="T2" fmla="*/ 25 w 25"/>
                <a:gd name="T3" fmla="*/ 4 h 21"/>
                <a:gd name="T4" fmla="*/ 3 w 25"/>
                <a:gd name="T5" fmla="*/ 9 h 21"/>
                <a:gd name="T6" fmla="*/ 2 w 25"/>
                <a:gd name="T7" fmla="*/ 17 h 21"/>
                <a:gd name="T8" fmla="*/ 6 w 25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6" y="19"/>
                  </a:moveTo>
                  <a:cubicBezTo>
                    <a:pt x="11" y="13"/>
                    <a:pt x="24" y="17"/>
                    <a:pt x="25" y="4"/>
                  </a:cubicBezTo>
                  <a:cubicBezTo>
                    <a:pt x="16" y="0"/>
                    <a:pt x="10" y="6"/>
                    <a:pt x="3" y="9"/>
                  </a:cubicBezTo>
                  <a:cubicBezTo>
                    <a:pt x="0" y="11"/>
                    <a:pt x="1" y="14"/>
                    <a:pt x="2" y="17"/>
                  </a:cubicBezTo>
                  <a:cubicBezTo>
                    <a:pt x="2" y="19"/>
                    <a:pt x="5" y="21"/>
                    <a:pt x="6" y="1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62FC4BB-342E-F860-087B-532D813A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870" y="1738382"/>
              <a:ext cx="83549" cy="33689"/>
            </a:xfrm>
            <a:custGeom>
              <a:avLst/>
              <a:gdLst>
                <a:gd name="T0" fmla="*/ 25 w 35"/>
                <a:gd name="T1" fmla="*/ 11 h 14"/>
                <a:gd name="T2" fmla="*/ 34 w 35"/>
                <a:gd name="T3" fmla="*/ 8 h 14"/>
                <a:gd name="T4" fmla="*/ 24 w 35"/>
                <a:gd name="T5" fmla="*/ 1 h 14"/>
                <a:gd name="T6" fmla="*/ 0 w 35"/>
                <a:gd name="T7" fmla="*/ 7 h 14"/>
                <a:gd name="T8" fmla="*/ 0 w 35"/>
                <a:gd name="T9" fmla="*/ 11 h 14"/>
                <a:gd name="T10" fmla="*/ 25 w 35"/>
                <a:gd name="T1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4">
                  <a:moveTo>
                    <a:pt x="25" y="11"/>
                  </a:moveTo>
                  <a:cubicBezTo>
                    <a:pt x="28" y="11"/>
                    <a:pt x="35" y="14"/>
                    <a:pt x="34" y="8"/>
                  </a:cubicBezTo>
                  <a:cubicBezTo>
                    <a:pt x="34" y="3"/>
                    <a:pt x="29" y="0"/>
                    <a:pt x="24" y="1"/>
                  </a:cubicBezTo>
                  <a:cubicBezTo>
                    <a:pt x="16" y="3"/>
                    <a:pt x="8" y="5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9" y="11"/>
                    <a:pt x="17" y="11"/>
                    <a:pt x="25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EC8C04-A2E5-0BB6-4E5E-E52D5C13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044" y="1642704"/>
              <a:ext cx="84897" cy="33689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1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2" y="2"/>
                    <a:pt x="11" y="0"/>
                    <a:pt x="0" y="10"/>
                  </a:cubicBezTo>
                  <a:cubicBezTo>
                    <a:pt x="14" y="14"/>
                    <a:pt x="23" y="9"/>
                    <a:pt x="36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D5F5A5E-EB5D-8B39-D0AA-8B342E89E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591" y="4147826"/>
              <a:ext cx="32342" cy="48512"/>
            </a:xfrm>
            <a:custGeom>
              <a:avLst/>
              <a:gdLst>
                <a:gd name="T0" fmla="*/ 5 w 14"/>
                <a:gd name="T1" fmla="*/ 0 h 20"/>
                <a:gd name="T2" fmla="*/ 1 w 14"/>
                <a:gd name="T3" fmla="*/ 10 h 20"/>
                <a:gd name="T4" fmla="*/ 7 w 14"/>
                <a:gd name="T5" fmla="*/ 20 h 20"/>
                <a:gd name="T6" fmla="*/ 14 w 14"/>
                <a:gd name="T7" fmla="*/ 11 h 20"/>
                <a:gd name="T8" fmla="*/ 5 w 1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cubicBezTo>
                    <a:pt x="0" y="0"/>
                    <a:pt x="2" y="6"/>
                    <a:pt x="1" y="10"/>
                  </a:cubicBezTo>
                  <a:cubicBezTo>
                    <a:pt x="1" y="15"/>
                    <a:pt x="2" y="20"/>
                    <a:pt x="7" y="20"/>
                  </a:cubicBezTo>
                  <a:cubicBezTo>
                    <a:pt x="11" y="20"/>
                    <a:pt x="14" y="15"/>
                    <a:pt x="14" y="11"/>
                  </a:cubicBezTo>
                  <a:cubicBezTo>
                    <a:pt x="14" y="5"/>
                    <a:pt x="10" y="1"/>
                    <a:pt x="5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F846F76-D6B1-7CE6-8C7B-51F0B8EBD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6276" y="4301448"/>
              <a:ext cx="86244" cy="52554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12 h 22"/>
                <a:gd name="T4" fmla="*/ 36 w 36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8" y="17"/>
                    <a:pt x="12" y="8"/>
                    <a:pt x="0" y="12"/>
                  </a:cubicBezTo>
                  <a:cubicBezTo>
                    <a:pt x="17" y="22"/>
                    <a:pt x="30" y="18"/>
                    <a:pt x="36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3D47A51-9F88-F972-7E44-9649D4B67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121" y="4376912"/>
              <a:ext cx="64683" cy="43122"/>
            </a:xfrm>
            <a:custGeom>
              <a:avLst/>
              <a:gdLst>
                <a:gd name="T0" fmla="*/ 1 w 27"/>
                <a:gd name="T1" fmla="*/ 9 h 18"/>
                <a:gd name="T2" fmla="*/ 0 w 27"/>
                <a:gd name="T3" fmla="*/ 13 h 18"/>
                <a:gd name="T4" fmla="*/ 24 w 27"/>
                <a:gd name="T5" fmla="*/ 12 h 18"/>
                <a:gd name="T6" fmla="*/ 27 w 27"/>
                <a:gd name="T7" fmla="*/ 9 h 18"/>
                <a:gd name="T8" fmla="*/ 1 w 27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1" y="9"/>
                  </a:moveTo>
                  <a:cubicBezTo>
                    <a:pt x="1" y="9"/>
                    <a:pt x="0" y="12"/>
                    <a:pt x="0" y="13"/>
                  </a:cubicBezTo>
                  <a:cubicBezTo>
                    <a:pt x="8" y="18"/>
                    <a:pt x="16" y="15"/>
                    <a:pt x="24" y="12"/>
                  </a:cubicBezTo>
                  <a:cubicBezTo>
                    <a:pt x="24" y="12"/>
                    <a:pt x="25" y="11"/>
                    <a:pt x="27" y="9"/>
                  </a:cubicBezTo>
                  <a:cubicBezTo>
                    <a:pt x="17" y="0"/>
                    <a:pt x="9" y="10"/>
                    <a:pt x="1" y="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5241820-ABCF-4D00-3A28-E6F44D418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859" y="2683024"/>
              <a:ext cx="30994" cy="43122"/>
            </a:xfrm>
            <a:custGeom>
              <a:avLst/>
              <a:gdLst>
                <a:gd name="T0" fmla="*/ 6 w 13"/>
                <a:gd name="T1" fmla="*/ 17 h 18"/>
                <a:gd name="T2" fmla="*/ 12 w 13"/>
                <a:gd name="T3" fmla="*/ 10 h 18"/>
                <a:gd name="T4" fmla="*/ 5 w 13"/>
                <a:gd name="T5" fmla="*/ 1 h 18"/>
                <a:gd name="T6" fmla="*/ 0 w 13"/>
                <a:gd name="T7" fmla="*/ 6 h 18"/>
                <a:gd name="T8" fmla="*/ 6 w 1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6" y="17"/>
                  </a:moveTo>
                  <a:cubicBezTo>
                    <a:pt x="11" y="18"/>
                    <a:pt x="11" y="12"/>
                    <a:pt x="12" y="10"/>
                  </a:cubicBezTo>
                  <a:cubicBezTo>
                    <a:pt x="13" y="2"/>
                    <a:pt x="9" y="2"/>
                    <a:pt x="5" y="1"/>
                  </a:cubicBezTo>
                  <a:cubicBezTo>
                    <a:pt x="1" y="0"/>
                    <a:pt x="0" y="2"/>
                    <a:pt x="0" y="6"/>
                  </a:cubicBezTo>
                  <a:cubicBezTo>
                    <a:pt x="0" y="10"/>
                    <a:pt x="1" y="16"/>
                    <a:pt x="6" y="1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2CD853C-4A78-7C2E-5D68-44F4B0D0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798" y="4162648"/>
              <a:ext cx="61987" cy="30993"/>
            </a:xfrm>
            <a:custGeom>
              <a:avLst/>
              <a:gdLst>
                <a:gd name="T0" fmla="*/ 0 w 26"/>
                <a:gd name="T1" fmla="*/ 13 h 13"/>
                <a:gd name="T2" fmla="*/ 26 w 26"/>
                <a:gd name="T3" fmla="*/ 4 h 13"/>
                <a:gd name="T4" fmla="*/ 0 w 2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3">
                  <a:moveTo>
                    <a:pt x="0" y="13"/>
                  </a:moveTo>
                  <a:cubicBezTo>
                    <a:pt x="8" y="6"/>
                    <a:pt x="18" y="11"/>
                    <a:pt x="26" y="4"/>
                  </a:cubicBezTo>
                  <a:cubicBezTo>
                    <a:pt x="5" y="0"/>
                    <a:pt x="2" y="0"/>
                    <a:pt x="0" y="1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20CAB30-E4DA-6720-1475-51E3AA9B0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2500" y="4255631"/>
              <a:ext cx="57946" cy="30993"/>
            </a:xfrm>
            <a:custGeom>
              <a:avLst/>
              <a:gdLst>
                <a:gd name="T0" fmla="*/ 2 w 24"/>
                <a:gd name="T1" fmla="*/ 5 h 13"/>
                <a:gd name="T2" fmla="*/ 10 w 24"/>
                <a:gd name="T3" fmla="*/ 9 h 13"/>
                <a:gd name="T4" fmla="*/ 24 w 24"/>
                <a:gd name="T5" fmla="*/ 13 h 13"/>
                <a:gd name="T6" fmla="*/ 12 w 24"/>
                <a:gd name="T7" fmla="*/ 2 h 13"/>
                <a:gd name="T8" fmla="*/ 2 w 24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" y="5"/>
                  </a:moveTo>
                  <a:cubicBezTo>
                    <a:pt x="0" y="11"/>
                    <a:pt x="7" y="8"/>
                    <a:pt x="10" y="9"/>
                  </a:cubicBezTo>
                  <a:cubicBezTo>
                    <a:pt x="14" y="10"/>
                    <a:pt x="18" y="11"/>
                    <a:pt x="24" y="13"/>
                  </a:cubicBezTo>
                  <a:cubicBezTo>
                    <a:pt x="22" y="5"/>
                    <a:pt x="17" y="3"/>
                    <a:pt x="12" y="2"/>
                  </a:cubicBezTo>
                  <a:cubicBezTo>
                    <a:pt x="8" y="1"/>
                    <a:pt x="2" y="0"/>
                    <a:pt x="2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5855ABC-73C8-4FFE-16BC-B225D9066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789" y="2750403"/>
              <a:ext cx="35036" cy="49860"/>
            </a:xfrm>
            <a:custGeom>
              <a:avLst/>
              <a:gdLst>
                <a:gd name="T0" fmla="*/ 4 w 15"/>
                <a:gd name="T1" fmla="*/ 1 h 21"/>
                <a:gd name="T2" fmla="*/ 2 w 15"/>
                <a:gd name="T3" fmla="*/ 8 h 21"/>
                <a:gd name="T4" fmla="*/ 15 w 15"/>
                <a:gd name="T5" fmla="*/ 21 h 21"/>
                <a:gd name="T6" fmla="*/ 12 w 15"/>
                <a:gd name="T7" fmla="*/ 5 h 21"/>
                <a:gd name="T8" fmla="*/ 4 w 15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4" y="1"/>
                  </a:moveTo>
                  <a:cubicBezTo>
                    <a:pt x="0" y="2"/>
                    <a:pt x="0" y="5"/>
                    <a:pt x="2" y="8"/>
                  </a:cubicBezTo>
                  <a:cubicBezTo>
                    <a:pt x="5" y="14"/>
                    <a:pt x="6" y="20"/>
                    <a:pt x="15" y="21"/>
                  </a:cubicBezTo>
                  <a:cubicBezTo>
                    <a:pt x="14" y="15"/>
                    <a:pt x="13" y="10"/>
                    <a:pt x="12" y="5"/>
                  </a:cubicBezTo>
                  <a:cubicBezTo>
                    <a:pt x="11" y="0"/>
                    <a:pt x="7" y="1"/>
                    <a:pt x="4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A845CED-BAD7-A16D-50BA-4C1F7825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690" y="2170950"/>
              <a:ext cx="55251" cy="43122"/>
            </a:xfrm>
            <a:custGeom>
              <a:avLst/>
              <a:gdLst>
                <a:gd name="T0" fmla="*/ 2 w 23"/>
                <a:gd name="T1" fmla="*/ 8 h 18"/>
                <a:gd name="T2" fmla="*/ 5 w 23"/>
                <a:gd name="T3" fmla="*/ 15 h 18"/>
                <a:gd name="T4" fmla="*/ 23 w 23"/>
                <a:gd name="T5" fmla="*/ 5 h 18"/>
                <a:gd name="T6" fmla="*/ 2 w 23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8">
                  <a:moveTo>
                    <a:pt x="2" y="8"/>
                  </a:moveTo>
                  <a:cubicBezTo>
                    <a:pt x="0" y="10"/>
                    <a:pt x="2" y="14"/>
                    <a:pt x="5" y="15"/>
                  </a:cubicBezTo>
                  <a:cubicBezTo>
                    <a:pt x="13" y="18"/>
                    <a:pt x="17" y="12"/>
                    <a:pt x="23" y="5"/>
                  </a:cubicBezTo>
                  <a:cubicBezTo>
                    <a:pt x="14" y="5"/>
                    <a:pt x="7" y="0"/>
                    <a:pt x="2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460E71D-FEFD-AFD9-D829-B4AE1DE98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5755" y="4391734"/>
              <a:ext cx="53903" cy="25603"/>
            </a:xfrm>
            <a:custGeom>
              <a:avLst/>
              <a:gdLst>
                <a:gd name="T0" fmla="*/ 0 w 23"/>
                <a:gd name="T1" fmla="*/ 5 h 11"/>
                <a:gd name="T2" fmla="*/ 23 w 23"/>
                <a:gd name="T3" fmla="*/ 5 h 11"/>
                <a:gd name="T4" fmla="*/ 0 w 23"/>
                <a:gd name="T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1">
                  <a:moveTo>
                    <a:pt x="0" y="5"/>
                  </a:moveTo>
                  <a:cubicBezTo>
                    <a:pt x="8" y="11"/>
                    <a:pt x="15" y="8"/>
                    <a:pt x="23" y="5"/>
                  </a:cubicBezTo>
                  <a:cubicBezTo>
                    <a:pt x="9" y="0"/>
                    <a:pt x="9" y="0"/>
                    <a:pt x="0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14DF019-1FCB-C85E-B63A-D45D6DE43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170" y="2435072"/>
              <a:ext cx="43122" cy="36383"/>
            </a:xfrm>
            <a:custGeom>
              <a:avLst/>
              <a:gdLst>
                <a:gd name="T0" fmla="*/ 0 w 18"/>
                <a:gd name="T1" fmla="*/ 11 h 15"/>
                <a:gd name="T2" fmla="*/ 17 w 18"/>
                <a:gd name="T3" fmla="*/ 6 h 15"/>
                <a:gd name="T4" fmla="*/ 16 w 18"/>
                <a:gd name="T5" fmla="*/ 1 h 15"/>
                <a:gd name="T6" fmla="*/ 0 w 18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0" y="11"/>
                  </a:moveTo>
                  <a:cubicBezTo>
                    <a:pt x="8" y="15"/>
                    <a:pt x="13" y="11"/>
                    <a:pt x="17" y="6"/>
                  </a:cubicBezTo>
                  <a:cubicBezTo>
                    <a:pt x="18" y="4"/>
                    <a:pt x="18" y="2"/>
                    <a:pt x="16" y="1"/>
                  </a:cubicBezTo>
                  <a:cubicBezTo>
                    <a:pt x="8" y="0"/>
                    <a:pt x="4" y="3"/>
                    <a:pt x="0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35DABAD-85F1-F50D-55A6-5AD4F2E9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814" y="5069560"/>
              <a:ext cx="44471" cy="49860"/>
            </a:xfrm>
            <a:custGeom>
              <a:avLst/>
              <a:gdLst>
                <a:gd name="T0" fmla="*/ 17 w 19"/>
                <a:gd name="T1" fmla="*/ 21 h 21"/>
                <a:gd name="T2" fmla="*/ 11 w 19"/>
                <a:gd name="T3" fmla="*/ 4 h 21"/>
                <a:gd name="T4" fmla="*/ 3 w 19"/>
                <a:gd name="T5" fmla="*/ 2 h 21"/>
                <a:gd name="T6" fmla="*/ 4 w 19"/>
                <a:gd name="T7" fmla="*/ 9 h 21"/>
                <a:gd name="T8" fmla="*/ 17 w 1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7" y="21"/>
                  </a:moveTo>
                  <a:cubicBezTo>
                    <a:pt x="19" y="14"/>
                    <a:pt x="13" y="9"/>
                    <a:pt x="11" y="4"/>
                  </a:cubicBezTo>
                  <a:cubicBezTo>
                    <a:pt x="9" y="0"/>
                    <a:pt x="6" y="0"/>
                    <a:pt x="3" y="2"/>
                  </a:cubicBezTo>
                  <a:cubicBezTo>
                    <a:pt x="0" y="4"/>
                    <a:pt x="2" y="7"/>
                    <a:pt x="4" y="9"/>
                  </a:cubicBezTo>
                  <a:cubicBezTo>
                    <a:pt x="8" y="13"/>
                    <a:pt x="12" y="17"/>
                    <a:pt x="17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D93D56B-5F71-0F82-9CA9-8A2BDF2B1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868" y="2421597"/>
              <a:ext cx="66032" cy="22908"/>
            </a:xfrm>
            <a:custGeom>
              <a:avLst/>
              <a:gdLst>
                <a:gd name="T0" fmla="*/ 0 w 28"/>
                <a:gd name="T1" fmla="*/ 2 h 10"/>
                <a:gd name="T2" fmla="*/ 28 w 28"/>
                <a:gd name="T3" fmla="*/ 6 h 10"/>
                <a:gd name="T4" fmla="*/ 0 w 28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0">
                  <a:moveTo>
                    <a:pt x="0" y="2"/>
                  </a:moveTo>
                  <a:cubicBezTo>
                    <a:pt x="9" y="10"/>
                    <a:pt x="16" y="7"/>
                    <a:pt x="28" y="6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D4246E-24A3-3074-9927-C5FFC770A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470" y="2883811"/>
              <a:ext cx="59293" cy="26951"/>
            </a:xfrm>
            <a:custGeom>
              <a:avLst/>
              <a:gdLst>
                <a:gd name="T0" fmla="*/ 25 w 25"/>
                <a:gd name="T1" fmla="*/ 9 h 11"/>
                <a:gd name="T2" fmla="*/ 0 w 25"/>
                <a:gd name="T3" fmla="*/ 0 h 11"/>
                <a:gd name="T4" fmla="*/ 25 w 25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1">
                  <a:moveTo>
                    <a:pt x="25" y="9"/>
                  </a:moveTo>
                  <a:cubicBezTo>
                    <a:pt x="17" y="4"/>
                    <a:pt x="10" y="2"/>
                    <a:pt x="0" y="0"/>
                  </a:cubicBezTo>
                  <a:cubicBezTo>
                    <a:pt x="13" y="11"/>
                    <a:pt x="13" y="11"/>
                    <a:pt x="25" y="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487477-7008-AFCB-1D34-539257131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791" y="1784198"/>
              <a:ext cx="55251" cy="28299"/>
            </a:xfrm>
            <a:custGeom>
              <a:avLst/>
              <a:gdLst>
                <a:gd name="T0" fmla="*/ 23 w 23"/>
                <a:gd name="T1" fmla="*/ 5 h 12"/>
                <a:gd name="T2" fmla="*/ 0 w 23"/>
                <a:gd name="T3" fmla="*/ 9 h 12"/>
                <a:gd name="T4" fmla="*/ 23 w 2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2">
                  <a:moveTo>
                    <a:pt x="23" y="5"/>
                  </a:moveTo>
                  <a:cubicBezTo>
                    <a:pt x="16" y="6"/>
                    <a:pt x="8" y="0"/>
                    <a:pt x="0" y="9"/>
                  </a:cubicBezTo>
                  <a:cubicBezTo>
                    <a:pt x="9" y="10"/>
                    <a:pt x="17" y="12"/>
                    <a:pt x="23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5DFD7DE-5E44-5E13-2846-EE1080BC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663" y="1790937"/>
              <a:ext cx="35036" cy="36383"/>
            </a:xfrm>
            <a:custGeom>
              <a:avLst/>
              <a:gdLst>
                <a:gd name="T0" fmla="*/ 15 w 15"/>
                <a:gd name="T1" fmla="*/ 11 h 15"/>
                <a:gd name="T2" fmla="*/ 3 w 15"/>
                <a:gd name="T3" fmla="*/ 1 h 15"/>
                <a:gd name="T4" fmla="*/ 1 w 15"/>
                <a:gd name="T5" fmla="*/ 7 h 15"/>
                <a:gd name="T6" fmla="*/ 15 w 1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15" y="11"/>
                  </a:moveTo>
                  <a:cubicBezTo>
                    <a:pt x="12" y="6"/>
                    <a:pt x="10" y="0"/>
                    <a:pt x="3" y="1"/>
                  </a:cubicBezTo>
                  <a:cubicBezTo>
                    <a:pt x="0" y="2"/>
                    <a:pt x="0" y="4"/>
                    <a:pt x="1" y="7"/>
                  </a:cubicBezTo>
                  <a:cubicBezTo>
                    <a:pt x="4" y="13"/>
                    <a:pt x="8" y="15"/>
                    <a:pt x="15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3A01B12-0477-047A-74CD-7925207C0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502" y="21655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535E02C-3AA2-ABF5-5E56-48E03BC5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075" y="2143999"/>
              <a:ext cx="40426" cy="26951"/>
            </a:xfrm>
            <a:custGeom>
              <a:avLst/>
              <a:gdLst>
                <a:gd name="T0" fmla="*/ 2 w 17"/>
                <a:gd name="T1" fmla="*/ 0 h 11"/>
                <a:gd name="T2" fmla="*/ 0 w 17"/>
                <a:gd name="T3" fmla="*/ 3 h 11"/>
                <a:gd name="T4" fmla="*/ 14 w 17"/>
                <a:gd name="T5" fmla="*/ 9 h 11"/>
                <a:gd name="T6" fmla="*/ 17 w 17"/>
                <a:gd name="T7" fmla="*/ 9 h 11"/>
                <a:gd name="T8" fmla="*/ 2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2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2" y="11"/>
                    <a:pt x="9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5" y="1"/>
                    <a:pt x="9" y="0"/>
                    <a:pt x="2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7EEBD3-D5ED-6056-998C-C3FD064E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0652" y="4391734"/>
              <a:ext cx="74116" cy="49860"/>
            </a:xfrm>
            <a:custGeom>
              <a:avLst/>
              <a:gdLst>
                <a:gd name="T0" fmla="*/ 31 w 31"/>
                <a:gd name="T1" fmla="*/ 0 h 21"/>
                <a:gd name="T2" fmla="*/ 13 w 31"/>
                <a:gd name="T3" fmla="*/ 8 h 21"/>
                <a:gd name="T4" fmla="*/ 0 w 31"/>
                <a:gd name="T5" fmla="*/ 16 h 21"/>
                <a:gd name="T6" fmla="*/ 3 w 31"/>
                <a:gd name="T7" fmla="*/ 21 h 21"/>
                <a:gd name="T8" fmla="*/ 15 w 31"/>
                <a:gd name="T9" fmla="*/ 11 h 21"/>
                <a:gd name="T10" fmla="*/ 15 w 31"/>
                <a:gd name="T11" fmla="*/ 9 h 21"/>
                <a:gd name="T12" fmla="*/ 31 w 3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1">
                  <a:moveTo>
                    <a:pt x="31" y="0"/>
                  </a:moveTo>
                  <a:cubicBezTo>
                    <a:pt x="23" y="5"/>
                    <a:pt x="16" y="0"/>
                    <a:pt x="13" y="8"/>
                  </a:cubicBezTo>
                  <a:cubicBezTo>
                    <a:pt x="8" y="10"/>
                    <a:pt x="1" y="8"/>
                    <a:pt x="0" y="16"/>
                  </a:cubicBezTo>
                  <a:cubicBezTo>
                    <a:pt x="0" y="18"/>
                    <a:pt x="0" y="21"/>
                    <a:pt x="3" y="21"/>
                  </a:cubicBezTo>
                  <a:cubicBezTo>
                    <a:pt x="10" y="21"/>
                    <a:pt x="12" y="15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20" y="8"/>
                    <a:pt x="27" y="11"/>
                    <a:pt x="31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AEAD0AF-2618-4A5D-0B4A-B70D76D5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701" y="2201943"/>
              <a:ext cx="2695" cy="4042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767CD46-7C6B-937E-D693-5B1915B6D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701" y="2199249"/>
              <a:ext cx="0" cy="269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A7D361B-95A2-FAE3-48DA-2D92A3CA3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065" y="2867640"/>
              <a:ext cx="4043" cy="404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Title 90">
            <a:extLst>
              <a:ext uri="{FF2B5EF4-FFF2-40B4-BE49-F238E27FC236}">
                <a16:creationId xmlns:a16="http://schemas.microsoft.com/office/drawing/2014/main" id="{55EC3F47-B4F8-8F05-797B-A9E527F5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chemeClr val="accent3"/>
                </a:solidFill>
              </a:rPr>
              <a:t>Global</a:t>
            </a:r>
            <a:br>
              <a:rPr lang="en-US">
                <a:solidFill>
                  <a:schemeClr val="accent3"/>
                </a:solidFill>
              </a:rPr>
            </a:br>
            <a:r>
              <a:rPr lang="en-US">
                <a:solidFill>
                  <a:schemeClr val="accent3"/>
                </a:solidFill>
              </a:rPr>
              <a:t>Presence</a:t>
            </a:r>
            <a:endParaRPr lang="en-IN">
              <a:solidFill>
                <a:schemeClr val="accent3"/>
              </a:solidFill>
            </a:endParaRPr>
          </a:p>
        </p:txBody>
      </p:sp>
      <p:sp>
        <p:nvSpPr>
          <p:cNvPr id="100" name="Graphic 98">
            <a:extLst>
              <a:ext uri="{FF2B5EF4-FFF2-40B4-BE49-F238E27FC236}">
                <a16:creationId xmlns:a16="http://schemas.microsoft.com/office/drawing/2014/main" id="{1138CE64-1CC6-9654-9694-EF566F497359}"/>
              </a:ext>
            </a:extLst>
          </p:cNvPr>
          <p:cNvSpPr/>
          <p:nvPr/>
        </p:nvSpPr>
        <p:spPr>
          <a:xfrm>
            <a:off x="9036228" y="3474287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Graphic 98">
            <a:extLst>
              <a:ext uri="{FF2B5EF4-FFF2-40B4-BE49-F238E27FC236}">
                <a16:creationId xmlns:a16="http://schemas.microsoft.com/office/drawing/2014/main" id="{D5F7EAA4-9C45-DD94-F6D9-60E2787F5B1A}"/>
              </a:ext>
            </a:extLst>
          </p:cNvPr>
          <p:cNvSpPr/>
          <p:nvPr/>
        </p:nvSpPr>
        <p:spPr>
          <a:xfrm>
            <a:off x="8506476" y="3400487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Graphic 98">
            <a:extLst>
              <a:ext uri="{FF2B5EF4-FFF2-40B4-BE49-F238E27FC236}">
                <a16:creationId xmlns:a16="http://schemas.microsoft.com/office/drawing/2014/main" id="{27688009-E844-B25C-6B5E-1B058A6B01C8}"/>
              </a:ext>
            </a:extLst>
          </p:cNvPr>
          <p:cNvSpPr/>
          <p:nvPr/>
        </p:nvSpPr>
        <p:spPr>
          <a:xfrm>
            <a:off x="7772306" y="4604775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Graphic 98">
            <a:extLst>
              <a:ext uri="{FF2B5EF4-FFF2-40B4-BE49-F238E27FC236}">
                <a16:creationId xmlns:a16="http://schemas.microsoft.com/office/drawing/2014/main" id="{B7FAF6BC-21DA-09E3-A39E-4593E0185D8B}"/>
              </a:ext>
            </a:extLst>
          </p:cNvPr>
          <p:cNvSpPr/>
          <p:nvPr/>
        </p:nvSpPr>
        <p:spPr>
          <a:xfrm>
            <a:off x="7207777" y="2527823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Graphic 98">
            <a:extLst>
              <a:ext uri="{FF2B5EF4-FFF2-40B4-BE49-F238E27FC236}">
                <a16:creationId xmlns:a16="http://schemas.microsoft.com/office/drawing/2014/main" id="{17CB350F-28DB-3107-5B9C-0B903E219CFC}"/>
              </a:ext>
            </a:extLst>
          </p:cNvPr>
          <p:cNvSpPr/>
          <p:nvPr/>
        </p:nvSpPr>
        <p:spPr>
          <a:xfrm>
            <a:off x="7377535" y="2621565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Graphic 98">
            <a:extLst>
              <a:ext uri="{FF2B5EF4-FFF2-40B4-BE49-F238E27FC236}">
                <a16:creationId xmlns:a16="http://schemas.microsoft.com/office/drawing/2014/main" id="{6FEFCB36-505D-3A1C-B78E-2442B24789C9}"/>
              </a:ext>
            </a:extLst>
          </p:cNvPr>
          <p:cNvSpPr/>
          <p:nvPr/>
        </p:nvSpPr>
        <p:spPr>
          <a:xfrm>
            <a:off x="4859421" y="2947086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Graphic 98">
            <a:extLst>
              <a:ext uri="{FF2B5EF4-FFF2-40B4-BE49-F238E27FC236}">
                <a16:creationId xmlns:a16="http://schemas.microsoft.com/office/drawing/2014/main" id="{270EE867-74AB-5E75-5260-27E732A10801}"/>
              </a:ext>
            </a:extLst>
          </p:cNvPr>
          <p:cNvSpPr/>
          <p:nvPr/>
        </p:nvSpPr>
        <p:spPr>
          <a:xfrm>
            <a:off x="5372557" y="2965826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Graphic 98">
            <a:extLst>
              <a:ext uri="{FF2B5EF4-FFF2-40B4-BE49-F238E27FC236}">
                <a16:creationId xmlns:a16="http://schemas.microsoft.com/office/drawing/2014/main" id="{D3C0A79F-C9BF-FF09-00C3-BC8453898A35}"/>
              </a:ext>
            </a:extLst>
          </p:cNvPr>
          <p:cNvSpPr/>
          <p:nvPr/>
        </p:nvSpPr>
        <p:spPr>
          <a:xfrm>
            <a:off x="5600688" y="2831118"/>
            <a:ext cx="219418" cy="299382"/>
          </a:xfrm>
          <a:custGeom>
            <a:avLst/>
            <a:gdLst>
              <a:gd name="connsiteX0" fmla="*/ 106806 w 219418"/>
              <a:gd name="connsiteY0" fmla="*/ 26 h 299382"/>
              <a:gd name="connsiteX1" fmla="*/ 216138 w 219418"/>
              <a:gd name="connsiteY1" fmla="*/ 92469 h 299382"/>
              <a:gd name="connsiteX2" fmla="*/ 207810 w 219418"/>
              <a:gd name="connsiteY2" fmla="*/ 149250 h 299382"/>
              <a:gd name="connsiteX3" fmla="*/ 163354 w 219418"/>
              <a:gd name="connsiteY3" fmla="*/ 229409 h 299382"/>
              <a:gd name="connsiteX4" fmla="*/ 116308 w 219418"/>
              <a:gd name="connsiteY4" fmla="*/ 294510 h 299382"/>
              <a:gd name="connsiteX5" fmla="*/ 99452 w 219418"/>
              <a:gd name="connsiteY5" fmla="*/ 295002 h 299382"/>
              <a:gd name="connsiteX6" fmla="*/ 22075 w 219418"/>
              <a:gd name="connsiteY6" fmla="*/ 179890 h 299382"/>
              <a:gd name="connsiteX7" fmla="*/ 422 w 219418"/>
              <a:gd name="connsiteY7" fmla="*/ 127730 h 299382"/>
              <a:gd name="connsiteX8" fmla="*/ 7143 w 219418"/>
              <a:gd name="connsiteY8" fmla="*/ 66101 h 299382"/>
              <a:gd name="connsiteX9" fmla="*/ 85986 w 219418"/>
              <a:gd name="connsiteY9" fmla="*/ 2258 h 299382"/>
              <a:gd name="connsiteX10" fmla="*/ 95521 w 219418"/>
              <a:gd name="connsiteY10" fmla="*/ 792 h 299382"/>
              <a:gd name="connsiteX11" fmla="*/ 106806 w 219418"/>
              <a:gd name="connsiteY11" fmla="*/ 26 h 299382"/>
              <a:gd name="connsiteX12" fmla="*/ 107805 w 219418"/>
              <a:gd name="connsiteY12" fmla="*/ 139664 h 299382"/>
              <a:gd name="connsiteX13" fmla="*/ 147581 w 219418"/>
              <a:gd name="connsiteY13" fmla="*/ 99639 h 299382"/>
              <a:gd name="connsiteX14" fmla="*/ 107556 w 219418"/>
              <a:gd name="connsiteY14" fmla="*/ 59864 h 299382"/>
              <a:gd name="connsiteX15" fmla="*/ 67780 w 219418"/>
              <a:gd name="connsiteY15" fmla="*/ 99890 h 299382"/>
              <a:gd name="connsiteX16" fmla="*/ 67780 w 219418"/>
              <a:gd name="connsiteY16" fmla="*/ 99972 h 299382"/>
              <a:gd name="connsiteX17" fmla="*/ 107847 w 219418"/>
              <a:gd name="connsiteY17" fmla="*/ 139664 h 29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9418" h="299382">
                <a:moveTo>
                  <a:pt x="106806" y="26"/>
                </a:moveTo>
                <a:cubicBezTo>
                  <a:pt x="161522" y="26"/>
                  <a:pt x="207577" y="39443"/>
                  <a:pt x="216138" y="92469"/>
                </a:cubicBezTo>
                <a:cubicBezTo>
                  <a:pt x="219370" y="112456"/>
                  <a:pt x="215306" y="131020"/>
                  <a:pt x="207810" y="149250"/>
                </a:cubicBezTo>
                <a:cubicBezTo>
                  <a:pt x="196092" y="177683"/>
                  <a:pt x="180244" y="203833"/>
                  <a:pt x="163354" y="229409"/>
                </a:cubicBezTo>
                <a:cubicBezTo>
                  <a:pt x="148588" y="251770"/>
                  <a:pt x="132832" y="273423"/>
                  <a:pt x="116308" y="294510"/>
                </a:cubicBezTo>
                <a:cubicBezTo>
                  <a:pt x="111378" y="300807"/>
                  <a:pt x="104208" y="301098"/>
                  <a:pt x="99452" y="295002"/>
                </a:cubicBezTo>
                <a:cubicBezTo>
                  <a:pt x="70945" y="258458"/>
                  <a:pt x="44153" y="220748"/>
                  <a:pt x="22075" y="179890"/>
                </a:cubicBezTo>
                <a:cubicBezTo>
                  <a:pt x="13081" y="163233"/>
                  <a:pt x="5036" y="146185"/>
                  <a:pt x="422" y="127730"/>
                </a:cubicBezTo>
                <a:cubicBezTo>
                  <a:pt x="-4908" y="106377"/>
                  <a:pt x="-1660" y="85723"/>
                  <a:pt x="7143" y="66101"/>
                </a:cubicBezTo>
                <a:cubicBezTo>
                  <a:pt x="22567" y="31673"/>
                  <a:pt x="49167" y="10511"/>
                  <a:pt x="85986" y="2258"/>
                </a:cubicBezTo>
                <a:cubicBezTo>
                  <a:pt x="89134" y="1589"/>
                  <a:pt x="92315" y="1100"/>
                  <a:pt x="95521" y="792"/>
                </a:cubicBezTo>
                <a:cubicBezTo>
                  <a:pt x="99261" y="270"/>
                  <a:pt x="103033" y="14"/>
                  <a:pt x="106806" y="26"/>
                </a:cubicBezTo>
                <a:close/>
                <a:moveTo>
                  <a:pt x="107805" y="139664"/>
                </a:moveTo>
                <a:cubicBezTo>
                  <a:pt x="129842" y="139595"/>
                  <a:pt x="147647" y="121675"/>
                  <a:pt x="147581" y="99639"/>
                </a:cubicBezTo>
                <a:cubicBezTo>
                  <a:pt x="147514" y="77602"/>
                  <a:pt x="129592" y="59795"/>
                  <a:pt x="107556" y="59864"/>
                </a:cubicBezTo>
                <a:cubicBezTo>
                  <a:pt x="85519" y="59933"/>
                  <a:pt x="67714" y="77853"/>
                  <a:pt x="67780" y="99890"/>
                </a:cubicBezTo>
                <a:cubicBezTo>
                  <a:pt x="67780" y="99917"/>
                  <a:pt x="67780" y="99945"/>
                  <a:pt x="67780" y="99972"/>
                </a:cubicBezTo>
                <a:cubicBezTo>
                  <a:pt x="67939" y="121975"/>
                  <a:pt x="85844" y="139715"/>
                  <a:pt x="107847" y="13966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5400000" scaled="1"/>
          </a:gradFill>
          <a:ln w="79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9D02346-1851-35D6-90E1-87DA2E156704}"/>
              </a:ext>
            </a:extLst>
          </p:cNvPr>
          <p:cNvSpPr txBox="1"/>
          <p:nvPr/>
        </p:nvSpPr>
        <p:spPr>
          <a:xfrm>
            <a:off x="4568153" y="2677891"/>
            <a:ext cx="72968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Denver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9F8322-ED22-CE5B-165C-ECB2A7FFD992}"/>
              </a:ext>
            </a:extLst>
          </p:cNvPr>
          <p:cNvSpPr txBox="1"/>
          <p:nvPr/>
        </p:nvSpPr>
        <p:spPr>
          <a:xfrm>
            <a:off x="8957539" y="3207812"/>
            <a:ext cx="100860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Hyderabad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93BFDC-A0A7-BB93-3862-ED0C1070E5B5}"/>
              </a:ext>
            </a:extLst>
          </p:cNvPr>
          <p:cNvSpPr txBox="1"/>
          <p:nvPr/>
        </p:nvSpPr>
        <p:spPr>
          <a:xfrm>
            <a:off x="8303293" y="3170125"/>
            <a:ext cx="63030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Dubai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E45F2-8DD6-34D4-1765-0E838A0448C2}"/>
              </a:ext>
            </a:extLst>
          </p:cNvPr>
          <p:cNvSpPr txBox="1"/>
          <p:nvPr/>
        </p:nvSpPr>
        <p:spPr>
          <a:xfrm>
            <a:off x="7343289" y="4884906"/>
            <a:ext cx="11192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South Africa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873C274-4DC6-D604-12CC-DC667B63924B}"/>
              </a:ext>
            </a:extLst>
          </p:cNvPr>
          <p:cNvSpPr txBox="1"/>
          <p:nvPr/>
        </p:nvSpPr>
        <p:spPr>
          <a:xfrm>
            <a:off x="7101050" y="2293294"/>
            <a:ext cx="40107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UK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0EB4F4-B198-A518-DABF-2F0523A5F572}"/>
              </a:ext>
            </a:extLst>
          </p:cNvPr>
          <p:cNvSpPr txBox="1"/>
          <p:nvPr/>
        </p:nvSpPr>
        <p:spPr>
          <a:xfrm>
            <a:off x="7544904" y="2653839"/>
            <a:ext cx="11063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Netherlands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2EB6262-D065-86DD-D0E2-3635C62E2BC5}"/>
              </a:ext>
            </a:extLst>
          </p:cNvPr>
          <p:cNvSpPr txBox="1"/>
          <p:nvPr/>
        </p:nvSpPr>
        <p:spPr>
          <a:xfrm>
            <a:off x="5061683" y="3231390"/>
            <a:ext cx="88678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Maryland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82A9D7-69BE-E38F-36B6-301BB4C76BDE}"/>
              </a:ext>
            </a:extLst>
          </p:cNvPr>
          <p:cNvSpPr txBox="1"/>
          <p:nvPr/>
        </p:nvSpPr>
        <p:spPr>
          <a:xfrm>
            <a:off x="5468429" y="2633944"/>
            <a:ext cx="50045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100">
                <a:latin typeface="+mj-lt"/>
                <a:cs typeface="Calibri"/>
              </a:rPr>
              <a:t>NYC</a:t>
            </a:r>
          </a:p>
        </p:txBody>
      </p:sp>
    </p:spTree>
    <p:extLst>
      <p:ext uri="{BB962C8B-B14F-4D97-AF65-F5344CB8AC3E}">
        <p14:creationId xmlns:p14="http://schemas.microsoft.com/office/powerpoint/2010/main" val="21078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354A-BFE9-E1EE-A017-0BA8EA82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4424680" cy="1325563"/>
          </a:xfrm>
        </p:spPr>
        <p:txBody>
          <a:bodyPr/>
          <a:lstStyle/>
          <a:p>
            <a:r>
              <a:rPr lang="en-US" dirty="0"/>
              <a:t>Blend360’s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Unfair Advantage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D2FEC2-381D-4F4F-E424-B96EF25CE239}"/>
              </a:ext>
            </a:extLst>
          </p:cNvPr>
          <p:cNvSpPr txBox="1">
            <a:spLocks/>
          </p:cNvSpPr>
          <p:nvPr/>
        </p:nvSpPr>
        <p:spPr>
          <a:xfrm>
            <a:off x="1158570" y="3503354"/>
            <a:ext cx="1687910" cy="41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Kanit ExtraLight" pitchFamily="2" charset="-34"/>
                <a:ea typeface="+mj-ea"/>
                <a:cs typeface="Kanit ExtraLight" pitchFamily="2" charset="-34"/>
              </a:defRPr>
            </a:lvl1pPr>
          </a:lstStyle>
          <a:p>
            <a:pPr algn="ctr"/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 ExtraBold"/>
                <a:ea typeface="Inter V Black" panose="02000503000000020004" pitchFamily="2" charset="0"/>
                <a:cs typeface="Inter V Black" panose="02000503000000020004" pitchFamily="2" charset="0"/>
              </a:rPr>
              <a:t>Best Talent</a:t>
            </a:r>
            <a:endParaRPr lang="en-IN" sz="1700" dirty="0">
              <a:solidFill>
                <a:schemeClr val="bg2">
                  <a:lumMod val="10000"/>
                </a:schemeClr>
              </a:solidFill>
              <a:latin typeface="Montserrat ExtraBold"/>
              <a:ea typeface="Inter V Black" panose="02000503000000020004" pitchFamily="2" charset="0"/>
              <a:cs typeface="Inter V Black" panose="0200050300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2E5A84-AA8A-D3D0-8888-0868E89FA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881" y="2664737"/>
            <a:ext cx="829025" cy="8351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A4049D-43EA-0800-AFF1-65C5B4D88444}"/>
              </a:ext>
            </a:extLst>
          </p:cNvPr>
          <p:cNvSpPr txBox="1">
            <a:spLocks/>
          </p:cNvSpPr>
          <p:nvPr/>
        </p:nvSpPr>
        <p:spPr>
          <a:xfrm>
            <a:off x="3729485" y="3491064"/>
            <a:ext cx="1884580" cy="442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Kanit ExtraLight" pitchFamily="2" charset="-34"/>
                <a:ea typeface="+mj-ea"/>
                <a:cs typeface="Kanit ExtraLight" pitchFamily="2" charset="-34"/>
              </a:defRPr>
            </a:lvl1pPr>
          </a:lstStyle>
          <a:p>
            <a:pPr algn="ctr"/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 ExtraBold"/>
                <a:ea typeface="Inter V Black" panose="02000503000000020004" pitchFamily="2" charset="0"/>
                <a:cs typeface="Inter V Black" panose="02000503000000020004" pitchFamily="2" charset="0"/>
              </a:rPr>
              <a:t>Clients love us</a:t>
            </a:r>
            <a:endParaRPr lang="en-IN" sz="1700" dirty="0">
              <a:solidFill>
                <a:schemeClr val="bg2">
                  <a:lumMod val="10000"/>
                </a:schemeClr>
              </a:solidFill>
              <a:latin typeface="Montserrat ExtraBold"/>
              <a:ea typeface="Inter V Black" panose="02000503000000020004" pitchFamily="2" charset="0"/>
              <a:cs typeface="Inter V Black" panose="0200050300000002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3CC440-CCB6-45CD-2624-146356F6A213}"/>
              </a:ext>
            </a:extLst>
          </p:cNvPr>
          <p:cNvSpPr txBox="1">
            <a:spLocks/>
          </p:cNvSpPr>
          <p:nvPr/>
        </p:nvSpPr>
        <p:spPr>
          <a:xfrm>
            <a:off x="6561108" y="3503354"/>
            <a:ext cx="1687910" cy="41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Kanit ExtraLight" pitchFamily="2" charset="-34"/>
                <a:ea typeface="+mj-ea"/>
                <a:cs typeface="Kanit ExtraLight" pitchFamily="2" charset="-34"/>
              </a:defRPr>
            </a:lvl1pPr>
          </a:lstStyle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 ExtraBold"/>
                <a:ea typeface="Inter V Black" panose="02000503000000020004" pitchFamily="2" charset="0"/>
                <a:cs typeface="Inter V Black" panose="02000503000000020004" pitchFamily="2" charset="0"/>
              </a:rPr>
              <a:t>Blend Model</a:t>
            </a:r>
            <a:endParaRPr lang="en-IN" sz="1800" dirty="0">
              <a:solidFill>
                <a:schemeClr val="bg2">
                  <a:lumMod val="10000"/>
                </a:schemeClr>
              </a:solidFill>
              <a:latin typeface="Montserrat ExtraBold"/>
              <a:ea typeface="Inter V Black" panose="02000503000000020004" pitchFamily="2" charset="0"/>
              <a:cs typeface="Inter V Black" panose="02000503000000020004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8040D8-A1FA-53CF-AEB6-C315F459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3079" y="2732812"/>
            <a:ext cx="680747" cy="698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BC772-A2DB-C108-A4C5-579DA7C9F9F0}"/>
              </a:ext>
            </a:extLst>
          </p:cNvPr>
          <p:cNvSpPr txBox="1"/>
          <p:nvPr/>
        </p:nvSpPr>
        <p:spPr>
          <a:xfrm>
            <a:off x="1092396" y="3973004"/>
            <a:ext cx="195359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/>
                <a:ea typeface="Inter" panose="02000503000000020004" pitchFamily="50" charset="0"/>
                <a:cs typeface="Inter" panose="02000503000000020004" pitchFamily="50" charset="0"/>
              </a:rPr>
              <a:t>Our ability to build, hire and retain the best talent – Elite Team and All-Star Program </a:t>
            </a:r>
            <a:endParaRPr lang="en-IN" sz="1200">
              <a:solidFill>
                <a:schemeClr val="bg2">
                  <a:lumMod val="10000"/>
                </a:schemeClr>
              </a:solidFill>
              <a:latin typeface="Montserrat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9A880-64CE-4946-B08B-692F3E29BAE9}"/>
              </a:ext>
            </a:extLst>
          </p:cNvPr>
          <p:cNvSpPr txBox="1"/>
          <p:nvPr/>
        </p:nvSpPr>
        <p:spPr>
          <a:xfrm>
            <a:off x="3790136" y="3995980"/>
            <a:ext cx="18237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/>
                <a:ea typeface="Inter" panose="02000503000000020004" pitchFamily="50" charset="0"/>
                <a:cs typeface="Inter" panose="02000503000000020004" pitchFamily="50" charset="0"/>
              </a:rPr>
              <a:t>Our World-class NPS Scores – We measure ourselves on our clients’ results</a:t>
            </a:r>
            <a:endParaRPr lang="en-IN" sz="1200" dirty="0">
              <a:solidFill>
                <a:schemeClr val="bg2">
                  <a:lumMod val="10000"/>
                </a:schemeClr>
              </a:solidFill>
              <a:latin typeface="Montserrat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D8C6D-5057-BC0D-F50D-C78373F8ED34}"/>
              </a:ext>
            </a:extLst>
          </p:cNvPr>
          <p:cNvSpPr txBox="1"/>
          <p:nvPr/>
        </p:nvSpPr>
        <p:spPr>
          <a:xfrm>
            <a:off x="6506294" y="3970005"/>
            <a:ext cx="18237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/>
                <a:ea typeface="Inter" panose="02000503000000020004" pitchFamily="50" charset="0"/>
                <a:cs typeface="Inter" panose="02000503000000020004" pitchFamily="50" charset="0"/>
              </a:rPr>
              <a:t>Our “Blended engagement model to help clients build this in-house</a:t>
            </a:r>
            <a:endParaRPr lang="en-IN" sz="1200" dirty="0">
              <a:solidFill>
                <a:schemeClr val="bg2">
                  <a:lumMod val="10000"/>
                </a:schemeClr>
              </a:solidFill>
              <a:latin typeface="Montserrat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308494-7603-8943-0A9B-8D4E42F6351B}"/>
              </a:ext>
            </a:extLst>
          </p:cNvPr>
          <p:cNvSpPr txBox="1">
            <a:spLocks/>
          </p:cNvSpPr>
          <p:nvPr/>
        </p:nvSpPr>
        <p:spPr>
          <a:xfrm>
            <a:off x="9088737" y="3529329"/>
            <a:ext cx="1687910" cy="41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Kanit ExtraLight" pitchFamily="2" charset="-34"/>
                <a:ea typeface="+mj-ea"/>
                <a:cs typeface="Kanit ExtraLight" pitchFamily="2" charset="-34"/>
              </a:defRPr>
            </a:lvl1pPr>
          </a:lstStyle>
          <a:p>
            <a:pPr algn="ctr"/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 ExtraBold"/>
                <a:ea typeface="Inter V Black" panose="02000503000000020004" pitchFamily="2" charset="0"/>
                <a:cs typeface="Inter V Black" panose="02000503000000020004" pitchFamily="2" charset="0"/>
              </a:rPr>
              <a:t>Backing</a:t>
            </a:r>
            <a:endParaRPr lang="en-IN" sz="1700" dirty="0">
              <a:solidFill>
                <a:schemeClr val="bg2">
                  <a:lumMod val="10000"/>
                </a:schemeClr>
              </a:solidFill>
              <a:latin typeface="Montserrat ExtraBold"/>
              <a:ea typeface="Inter V Black" panose="02000503000000020004" pitchFamily="2" charset="0"/>
              <a:cs typeface="Inter V Black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281B9-DCA0-6109-7848-46E41FDD1B5D}"/>
              </a:ext>
            </a:extLst>
          </p:cNvPr>
          <p:cNvSpPr txBox="1"/>
          <p:nvPr/>
        </p:nvSpPr>
        <p:spPr>
          <a:xfrm>
            <a:off x="9033923" y="3995980"/>
            <a:ext cx="18237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/>
                <a:ea typeface="Inter" panose="02000503000000020004" pitchFamily="50" charset="0"/>
                <a:cs typeface="Inter" panose="02000503000000020004" pitchFamily="50" charset="0"/>
              </a:rPr>
              <a:t>Our Accelerators help to execute at the speed of business</a:t>
            </a:r>
            <a:endParaRPr lang="en-IN" sz="1200" dirty="0">
              <a:solidFill>
                <a:schemeClr val="bg2">
                  <a:lumMod val="10000"/>
                </a:schemeClr>
              </a:solidFill>
              <a:latin typeface="Montserrat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035BA-5F6D-A22B-4494-095095AA4712}"/>
              </a:ext>
            </a:extLst>
          </p:cNvPr>
          <p:cNvSpPr txBox="1"/>
          <p:nvPr/>
        </p:nvSpPr>
        <p:spPr>
          <a:xfrm>
            <a:off x="3104851" y="5374131"/>
            <a:ext cx="59838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Montserrat"/>
                <a:ea typeface="Inter" panose="02000503000000020004" pitchFamily="50" charset="0"/>
                <a:cs typeface="Inter" panose="02000503000000020004" pitchFamily="50" charset="0"/>
              </a:rPr>
              <a:t>This is our DNA – We are steeped in analytics, data and technology</a:t>
            </a:r>
            <a:endParaRPr lang="en-IN" sz="2000" dirty="0">
              <a:solidFill>
                <a:schemeClr val="bg2">
                  <a:lumMod val="10000"/>
                </a:schemeClr>
              </a:solidFill>
              <a:latin typeface="Montserrat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6D45042-92EE-17B6-6AF6-A5FFE7876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5215" y="2816850"/>
            <a:ext cx="675305" cy="6010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E808E4B-63D9-DB51-97D2-82C757EE3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5266" y="2766662"/>
            <a:ext cx="680747" cy="6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05A0-5356-8B31-9DC5-47BFE1CF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Blend360 Customized Solutions</a:t>
            </a:r>
            <a:endParaRPr lang="en-IN" dirty="0"/>
          </a:p>
        </p:txBody>
      </p:sp>
      <p:sp>
        <p:nvSpPr>
          <p:cNvPr id="4" name="MANAGED BY BLEND360">
            <a:extLst>
              <a:ext uri="{FF2B5EF4-FFF2-40B4-BE49-F238E27FC236}">
                <a16:creationId xmlns:a16="http://schemas.microsoft.com/office/drawing/2014/main" id="{9884B356-8E01-2201-4EBB-8D23F32CC98E}"/>
              </a:ext>
            </a:extLst>
          </p:cNvPr>
          <p:cNvSpPr/>
          <p:nvPr/>
        </p:nvSpPr>
        <p:spPr>
          <a:xfrm>
            <a:off x="1185156" y="4161521"/>
            <a:ext cx="2451580" cy="592862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6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Graphik"/>
              </a:rPr>
              <a:t>MANAGED BY BLEND360</a:t>
            </a:r>
          </a:p>
        </p:txBody>
      </p:sp>
      <p:sp>
        <p:nvSpPr>
          <p:cNvPr id="5" name="MANAGED BY BLEND360">
            <a:extLst>
              <a:ext uri="{FF2B5EF4-FFF2-40B4-BE49-F238E27FC236}">
                <a16:creationId xmlns:a16="http://schemas.microsoft.com/office/drawing/2014/main" id="{33D1906C-7DAE-EE07-9AB8-0D115D8C48BD}"/>
              </a:ext>
            </a:extLst>
          </p:cNvPr>
          <p:cNvSpPr/>
          <p:nvPr/>
        </p:nvSpPr>
        <p:spPr>
          <a:xfrm>
            <a:off x="3742607" y="4161521"/>
            <a:ext cx="2451579" cy="592862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6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Graphik"/>
              </a:rPr>
              <a:t>MANAGED BY BLEND360</a:t>
            </a:r>
          </a:p>
        </p:txBody>
      </p:sp>
      <p:sp>
        <p:nvSpPr>
          <p:cNvPr id="6" name="MANAGED BY CLIENT">
            <a:extLst>
              <a:ext uri="{FF2B5EF4-FFF2-40B4-BE49-F238E27FC236}">
                <a16:creationId xmlns:a16="http://schemas.microsoft.com/office/drawing/2014/main" id="{713541D6-C753-4104-B840-CDD7FC14E4D1}"/>
              </a:ext>
            </a:extLst>
          </p:cNvPr>
          <p:cNvSpPr/>
          <p:nvPr/>
        </p:nvSpPr>
        <p:spPr>
          <a:xfrm>
            <a:off x="6310105" y="4168045"/>
            <a:ext cx="2451579" cy="592862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6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Graphik"/>
              </a:rPr>
              <a:t>COLLABORATVELY MANAGED BY CLIENT &amp; BLEND360</a:t>
            </a:r>
          </a:p>
        </p:txBody>
      </p:sp>
      <p:sp>
        <p:nvSpPr>
          <p:cNvPr id="7" name="SOLUTIONS - PROJECTS">
            <a:extLst>
              <a:ext uri="{FF2B5EF4-FFF2-40B4-BE49-F238E27FC236}">
                <a16:creationId xmlns:a16="http://schemas.microsoft.com/office/drawing/2014/main" id="{6DB762EA-C181-51D7-A6D9-C11D9FE98846}"/>
              </a:ext>
            </a:extLst>
          </p:cNvPr>
          <p:cNvSpPr/>
          <p:nvPr/>
        </p:nvSpPr>
        <p:spPr>
          <a:xfrm>
            <a:off x="1185158" y="3650694"/>
            <a:ext cx="2451578" cy="484551"/>
          </a:xfrm>
          <a:prstGeom prst="rect">
            <a:avLst/>
          </a:prstGeom>
          <a:solidFill>
            <a:schemeClr val="tx2"/>
          </a:solidFill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 Medium"/>
              </a:rPr>
              <a:t>SOLUTIONS - PROJECTS</a:t>
            </a:r>
          </a:p>
        </p:txBody>
      </p:sp>
      <p:sp>
        <p:nvSpPr>
          <p:cNvPr id="8" name="MANAGED SERVICES">
            <a:extLst>
              <a:ext uri="{FF2B5EF4-FFF2-40B4-BE49-F238E27FC236}">
                <a16:creationId xmlns:a16="http://schemas.microsoft.com/office/drawing/2014/main" id="{C8C66148-CA36-19F3-58B3-0D708B14B48B}"/>
              </a:ext>
            </a:extLst>
          </p:cNvPr>
          <p:cNvSpPr/>
          <p:nvPr/>
        </p:nvSpPr>
        <p:spPr>
          <a:xfrm>
            <a:off x="3742608" y="3650694"/>
            <a:ext cx="2451578" cy="484551"/>
          </a:xfrm>
          <a:prstGeom prst="rect">
            <a:avLst/>
          </a:prstGeom>
          <a:solidFill>
            <a:schemeClr val="accent3"/>
          </a:solidFill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 Medium"/>
              </a:rPr>
              <a:t>MANAGED SERVICES</a:t>
            </a:r>
          </a:p>
        </p:txBody>
      </p:sp>
      <p:sp>
        <p:nvSpPr>
          <p:cNvPr id="9" name="IN SOURCING - EXTEND THE TEAM">
            <a:extLst>
              <a:ext uri="{FF2B5EF4-FFF2-40B4-BE49-F238E27FC236}">
                <a16:creationId xmlns:a16="http://schemas.microsoft.com/office/drawing/2014/main" id="{56C24182-6101-55A5-0E0B-D358B978ED33}"/>
              </a:ext>
            </a:extLst>
          </p:cNvPr>
          <p:cNvSpPr/>
          <p:nvPr/>
        </p:nvSpPr>
        <p:spPr>
          <a:xfrm>
            <a:off x="6310106" y="3657218"/>
            <a:ext cx="2451578" cy="484551"/>
          </a:xfrm>
          <a:prstGeom prst="rect">
            <a:avLst/>
          </a:prstGeom>
          <a:solidFill>
            <a:schemeClr val="accent4"/>
          </a:solidFill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 Medium"/>
              </a:rPr>
              <a:t>HYBRID - EXTEND THE TEAM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10" name="BLEND360 Solution Team working on Data Optimization Lab Project">
            <a:extLst>
              <a:ext uri="{FF2B5EF4-FFF2-40B4-BE49-F238E27FC236}">
                <a16:creationId xmlns:a16="http://schemas.microsoft.com/office/drawing/2014/main" id="{DFE508AB-D5D4-AFBC-1A38-AC53B2EB4113}"/>
              </a:ext>
            </a:extLst>
          </p:cNvPr>
          <p:cNvSpPr/>
          <p:nvPr/>
        </p:nvSpPr>
        <p:spPr>
          <a:xfrm>
            <a:off x="1175108" y="4799719"/>
            <a:ext cx="2451575" cy="983513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457200">
              <a:defRPr sz="12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Solutions driven by Blend360 capability leaders and SME’s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Montserrat Regular"/>
            </a:endParaRPr>
          </a:p>
        </p:txBody>
      </p:sp>
      <p:sp>
        <p:nvSpPr>
          <p:cNvPr id="11" name="B360 Team developing Machine Learning Models over a period of 12 months – onshore or of shore">
            <a:extLst>
              <a:ext uri="{FF2B5EF4-FFF2-40B4-BE49-F238E27FC236}">
                <a16:creationId xmlns:a16="http://schemas.microsoft.com/office/drawing/2014/main" id="{30AF748F-2C22-5C66-E822-3FC596A6B226}"/>
              </a:ext>
            </a:extLst>
          </p:cNvPr>
          <p:cNvSpPr/>
          <p:nvPr/>
        </p:nvSpPr>
        <p:spPr>
          <a:xfrm>
            <a:off x="3732559" y="4799719"/>
            <a:ext cx="2451575" cy="983513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457200">
              <a:defRPr sz="12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Managed services engagement driven by Blend360 teams onshore/offshore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Montserrat Regular"/>
            </a:endParaRPr>
          </a:p>
        </p:txBody>
      </p:sp>
      <p:sp>
        <p:nvSpPr>
          <p:cNvPr id="12" name="Blend360 team augmenting clients’ team to extend capabilities (aka Pods, Flex teams) – onshore or offshore">
            <a:extLst>
              <a:ext uri="{FF2B5EF4-FFF2-40B4-BE49-F238E27FC236}">
                <a16:creationId xmlns:a16="http://schemas.microsoft.com/office/drawing/2014/main" id="{EC3A7DE6-C993-4718-EFA0-5896D3F9F82A}"/>
              </a:ext>
            </a:extLst>
          </p:cNvPr>
          <p:cNvSpPr/>
          <p:nvPr/>
        </p:nvSpPr>
        <p:spPr>
          <a:xfrm>
            <a:off x="6300057" y="4806243"/>
            <a:ext cx="2449690" cy="983513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457200">
              <a:defRPr sz="12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Montserrat Regular"/>
            </a:endParaRPr>
          </a:p>
          <a:p>
            <a:pPr>
              <a:defRPr/>
            </a:pPr>
            <a:r>
              <a:rPr lang="en-US" sz="1100">
                <a:latin typeface="+mn-lt"/>
              </a:rPr>
              <a:t>Partner with clients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 to deliver </a:t>
            </a:r>
            <a:r>
              <a:rPr lang="en-US" sz="1100">
                <a:latin typeface="+mn-lt"/>
              </a:rPr>
              <a:t>best-in-class support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 for key projects,</a:t>
            </a:r>
            <a:r>
              <a:rPr lang="en-US" sz="1100">
                <a:latin typeface="+mn-lt"/>
              </a:rPr>
              <a:t> 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 short term or long-term engagements to full team installations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.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Montserrat Regular"/>
            </a:endParaRPr>
          </a:p>
        </p:txBody>
      </p:sp>
      <p:sp>
        <p:nvSpPr>
          <p:cNvPr id="13" name="MANAGED BY CLIENT">
            <a:extLst>
              <a:ext uri="{FF2B5EF4-FFF2-40B4-BE49-F238E27FC236}">
                <a16:creationId xmlns:a16="http://schemas.microsoft.com/office/drawing/2014/main" id="{72E9A1C5-BBA5-E85E-8A57-B6DB838FA85A}"/>
              </a:ext>
            </a:extLst>
          </p:cNvPr>
          <p:cNvSpPr/>
          <p:nvPr/>
        </p:nvSpPr>
        <p:spPr>
          <a:xfrm>
            <a:off x="8875713" y="4161521"/>
            <a:ext cx="2451579" cy="592862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6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Graphik"/>
              </a:rPr>
              <a:t>MANAGED BY CLIENT</a:t>
            </a:r>
          </a:p>
        </p:txBody>
      </p:sp>
      <p:sp>
        <p:nvSpPr>
          <p:cNvPr id="14" name="IN SOURCING - EXTEND THE TEAM">
            <a:extLst>
              <a:ext uri="{FF2B5EF4-FFF2-40B4-BE49-F238E27FC236}">
                <a16:creationId xmlns:a16="http://schemas.microsoft.com/office/drawing/2014/main" id="{659E7314-ECAC-FE43-170C-249201E1136A}"/>
              </a:ext>
            </a:extLst>
          </p:cNvPr>
          <p:cNvSpPr/>
          <p:nvPr/>
        </p:nvSpPr>
        <p:spPr>
          <a:xfrm>
            <a:off x="8875714" y="3650694"/>
            <a:ext cx="2451578" cy="484551"/>
          </a:xfrm>
          <a:prstGeom prst="rect">
            <a:avLst/>
          </a:prstGeom>
          <a:solidFill>
            <a:schemeClr val="tx2"/>
          </a:solidFill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L="0" marR="0" lvl="0" indent="0" algn="ctr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 Medium"/>
              </a:rPr>
              <a:t>IN SOURCING  - BLEND360 HIRING SOLUTIONS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15" name="Blend360 team augmenting clients’ team to extend capabilities (aka Pods, Flex teams) – onshore or offshore">
            <a:extLst>
              <a:ext uri="{FF2B5EF4-FFF2-40B4-BE49-F238E27FC236}">
                <a16:creationId xmlns:a16="http://schemas.microsoft.com/office/drawing/2014/main" id="{4B1C7659-7C45-105C-6B09-9C2AB3B5971F}"/>
              </a:ext>
            </a:extLst>
          </p:cNvPr>
          <p:cNvSpPr/>
          <p:nvPr/>
        </p:nvSpPr>
        <p:spPr>
          <a:xfrm>
            <a:off x="8865666" y="4799719"/>
            <a:ext cx="2449690" cy="983513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85000"/>
              </a:schemeClr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457200">
              <a:defRPr sz="12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>
              <a:defRPr/>
            </a:pPr>
            <a:r>
              <a:rPr lang="en-US" sz="1100">
                <a:latin typeface="+mn-lt"/>
              </a:rPr>
              <a:t>Provide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Montserrat Regular"/>
              </a:rPr>
              <a:t>flexible hiring models including consult-to-hire and permanent placement.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3FDA4-99A3-196A-6D86-4404CFE3B32F}"/>
              </a:ext>
            </a:extLst>
          </p:cNvPr>
          <p:cNvSpPr txBox="1"/>
          <p:nvPr/>
        </p:nvSpPr>
        <p:spPr>
          <a:xfrm>
            <a:off x="2255321" y="1306162"/>
            <a:ext cx="7682947" cy="33034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"/>
              </a:rPr>
              <a:t>Strength </a:t>
            </a:r>
            <a:r>
              <a:rPr kumimoji="0" lang="en-US" sz="1600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"/>
              </a:rPr>
              <a:t>in</a:t>
            </a:r>
            <a:r>
              <a:rPr kumimoji="0" lang="en-US" b="1" i="0" u="none" strike="noStrike" kern="1200" cap="none" spc="-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"/>
              </a:rPr>
              <a:t> </a:t>
            </a:r>
            <a:r>
              <a:rPr kumimoji="0" lang="en-US" b="1" i="0" u="none" strike="noStrike" kern="1200" cap="none" spc="-5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cs typeface="Segoe UI"/>
              </a:rPr>
              <a:t>Analytics, Marketing and Product </a:t>
            </a:r>
          </a:p>
        </p:txBody>
      </p:sp>
      <p:sp>
        <p:nvSpPr>
          <p:cNvPr id="16" name="SOLUTIONS - PROJECTS">
            <a:extLst>
              <a:ext uri="{FF2B5EF4-FFF2-40B4-BE49-F238E27FC236}">
                <a16:creationId xmlns:a16="http://schemas.microsoft.com/office/drawing/2014/main" id="{0470FE4C-BEA4-005E-DCBF-4CF533FBE498}"/>
              </a:ext>
            </a:extLst>
          </p:cNvPr>
          <p:cNvSpPr/>
          <p:nvPr/>
        </p:nvSpPr>
        <p:spPr>
          <a:xfrm>
            <a:off x="1818529" y="2809849"/>
            <a:ext cx="1060014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DIGITAL MARKETING</a:t>
            </a:r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17" name="MANAGED SERVICES">
            <a:extLst>
              <a:ext uri="{FF2B5EF4-FFF2-40B4-BE49-F238E27FC236}">
                <a16:creationId xmlns:a16="http://schemas.microsoft.com/office/drawing/2014/main" id="{0016CA2D-359A-E6CB-5E09-930C7E148B4E}"/>
              </a:ext>
            </a:extLst>
          </p:cNvPr>
          <p:cNvSpPr/>
          <p:nvPr/>
        </p:nvSpPr>
        <p:spPr>
          <a:xfrm>
            <a:off x="4365045" y="1964621"/>
            <a:ext cx="1314137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BI / VISUALIZATION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18" name="IN SOURCING - EXTEND THE TEAM">
            <a:extLst>
              <a:ext uri="{FF2B5EF4-FFF2-40B4-BE49-F238E27FC236}">
                <a16:creationId xmlns:a16="http://schemas.microsoft.com/office/drawing/2014/main" id="{F384D6CA-9643-A418-2690-AC9528D0CAA2}"/>
              </a:ext>
            </a:extLst>
          </p:cNvPr>
          <p:cNvSpPr/>
          <p:nvPr/>
        </p:nvSpPr>
        <p:spPr>
          <a:xfrm>
            <a:off x="1818529" y="1964621"/>
            <a:ext cx="1339034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DATA SCIENCE &amp; MEASUREMENT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19" name="IN SOURCING - EXTEND THE TEAM">
            <a:extLst>
              <a:ext uri="{FF2B5EF4-FFF2-40B4-BE49-F238E27FC236}">
                <a16:creationId xmlns:a16="http://schemas.microsoft.com/office/drawing/2014/main" id="{420C7EF2-33FE-1A85-B4B1-D66E761228D7}"/>
              </a:ext>
            </a:extLst>
          </p:cNvPr>
          <p:cNvSpPr/>
          <p:nvPr/>
        </p:nvSpPr>
        <p:spPr>
          <a:xfrm>
            <a:off x="6734705" y="2809850"/>
            <a:ext cx="2039020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PRODUCT DEVELOPMENT </a:t>
            </a:r>
          </a:p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&amp; MANAGEMENT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20" name="SOLUTIONS - PROJECTS">
            <a:extLst>
              <a:ext uri="{FF2B5EF4-FFF2-40B4-BE49-F238E27FC236}">
                <a16:creationId xmlns:a16="http://schemas.microsoft.com/office/drawing/2014/main" id="{53FB876F-2825-D8E7-6E6D-E7D19E2E6807}"/>
              </a:ext>
            </a:extLst>
          </p:cNvPr>
          <p:cNvSpPr/>
          <p:nvPr/>
        </p:nvSpPr>
        <p:spPr>
          <a:xfrm>
            <a:off x="4365045" y="2809850"/>
            <a:ext cx="1352041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PRODUCT MARKETING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21" name="IN SOURCING - EXTEND THE TEAM">
            <a:extLst>
              <a:ext uri="{FF2B5EF4-FFF2-40B4-BE49-F238E27FC236}">
                <a16:creationId xmlns:a16="http://schemas.microsoft.com/office/drawing/2014/main" id="{A2D9F842-011B-697D-F08A-2C00B78734B3}"/>
              </a:ext>
            </a:extLst>
          </p:cNvPr>
          <p:cNvSpPr/>
          <p:nvPr/>
        </p:nvSpPr>
        <p:spPr>
          <a:xfrm>
            <a:off x="6734705" y="1964621"/>
            <a:ext cx="1564531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PLATFORMS &amp; </a:t>
            </a:r>
          </a:p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DATA ENGINEERING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sp>
        <p:nvSpPr>
          <p:cNvPr id="32" name="IN SOURCING - EXTEND THE TEAM">
            <a:extLst>
              <a:ext uri="{FF2B5EF4-FFF2-40B4-BE49-F238E27FC236}">
                <a16:creationId xmlns:a16="http://schemas.microsoft.com/office/drawing/2014/main" id="{7A67CE28-8613-1E66-7C65-5658C41CB42A}"/>
              </a:ext>
            </a:extLst>
          </p:cNvPr>
          <p:cNvSpPr/>
          <p:nvPr/>
        </p:nvSpPr>
        <p:spPr>
          <a:xfrm>
            <a:off x="9766119" y="2809850"/>
            <a:ext cx="985847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STRATEGY &amp;</a:t>
            </a:r>
          </a:p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ADVISORY</a:t>
            </a:r>
          </a:p>
        </p:txBody>
      </p:sp>
      <p:sp>
        <p:nvSpPr>
          <p:cNvPr id="33" name="IN SOURCING - EXTEND THE TEAM">
            <a:extLst>
              <a:ext uri="{FF2B5EF4-FFF2-40B4-BE49-F238E27FC236}">
                <a16:creationId xmlns:a16="http://schemas.microsoft.com/office/drawing/2014/main" id="{1762AE48-E869-CBAF-F74B-73FB65E481D2}"/>
              </a:ext>
            </a:extLst>
          </p:cNvPr>
          <p:cNvSpPr/>
          <p:nvPr/>
        </p:nvSpPr>
        <p:spPr>
          <a:xfrm>
            <a:off x="9766119" y="1986713"/>
            <a:ext cx="862416" cy="389850"/>
          </a:xfrm>
          <a:prstGeom prst="rect">
            <a:avLst/>
          </a:prstGeom>
          <a:noFill/>
          <a:ln w="3175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565150"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sym typeface="Montserrat Medium"/>
              </a:rPr>
              <a:t>MARTECH/</a:t>
            </a:r>
          </a:p>
          <a:p>
            <a:pPr marR="0" lvl="0" algn="l" defTabSz="565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100" b="1">
                <a:solidFill>
                  <a:schemeClr val="tx1"/>
                </a:solidFill>
                <a:latin typeface="+mj-lt"/>
              </a:rPr>
              <a:t>ADTECH</a:t>
            </a:r>
            <a:endParaRPr kumimoji="0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sym typeface="Montserrat Medium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9C9C7A1-E557-750B-713E-ECF9B3FB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524" y="2800340"/>
            <a:ext cx="521526" cy="42205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0CC6083-69D5-C559-9AC9-118CC57BE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673" y="2792581"/>
            <a:ext cx="413094" cy="44071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8262C00-C440-7D25-AA7E-ADAAC85A1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6050" y="2770445"/>
            <a:ext cx="295453" cy="4418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0C3C885-8F99-DF45-E848-471772AE2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2784" y="2750123"/>
            <a:ext cx="429169" cy="48063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613D7E6-F75A-00DB-EB28-7ED0981ED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74499" y="1968367"/>
            <a:ext cx="480333" cy="48063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20B892D-9C5A-8BA0-D95E-BB9064266D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84134" y="1958481"/>
            <a:ext cx="439284" cy="4392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7DFCF44-9951-8ABC-2994-256C7D0CBF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53890" y="1892011"/>
            <a:ext cx="472661" cy="48455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734720D4-B893-A2F8-60A1-0970D1F78F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37012" y="1892224"/>
            <a:ext cx="484551" cy="4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0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MediaLengthInSeconds xmlns="d83cb538-dcdc-441d-a642-0e643b97be37" xsi:nil="true"/>
    <SharedWithUsers xmlns="b41fe58b-a25b-4acc-bda3-1cc61b51d58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6E580D-26C1-47A7-AC24-6B28BF50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3cb538-dcdc-441d-a642-0e643b97be37"/>
    <ds:schemaRef ds:uri="b41fe58b-a25b-4acc-bda3-1cc61b51d5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393980-85D3-41CE-8EEC-F1ECD0278812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b14a4660-2603-49c1-b828-1b7082c21626"/>
    <ds:schemaRef ds:uri="http://purl.org/dc/terms/"/>
    <ds:schemaRef ds:uri="c22c737c-0843-4448-8483-7ae9729230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d83cb538-dcdc-441d-a642-0e643b97be37"/>
    <ds:schemaRef ds:uri="b41fe58b-a25b-4acc-bda3-1cc61b51d581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18627</TotalTime>
  <Words>1492</Words>
  <Application>Microsoft Office PowerPoint</Application>
  <PresentationFormat>Custom</PresentationFormat>
  <Paragraphs>227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Blend360 co-creates value with leading companies through the integration of data, advanced analytics, technology and people.</vt:lpstr>
      <vt:lpstr>ABOUT BLEND360</vt:lpstr>
      <vt:lpstr>Blend360 – At a Glance</vt:lpstr>
      <vt:lpstr>World Class Client Satisfaction </vt:lpstr>
      <vt:lpstr>Our Clients</vt:lpstr>
      <vt:lpstr>Our Global Presence</vt:lpstr>
      <vt:lpstr>Blend360’s Unfair Advantage</vt:lpstr>
      <vt:lpstr>Blend360 Customized Solutions</vt:lpstr>
      <vt:lpstr>BLEND360 - Service Landscape</vt:lpstr>
      <vt:lpstr>How We Engage</vt:lpstr>
      <vt:lpstr>Experience in all major Platforms</vt:lpstr>
      <vt:lpstr>Examples of our work</vt:lpstr>
      <vt:lpstr>PowerPoint Presentation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Adam Mincham</cp:lastModifiedBy>
  <cp:revision>33</cp:revision>
  <dcterms:created xsi:type="dcterms:W3CDTF">2018-11-06T00:42:49Z</dcterms:created>
  <dcterms:modified xsi:type="dcterms:W3CDTF">2023-03-09T11:40:30Z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